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76" r:id="rId6"/>
    <p:sldId id="258" r:id="rId7"/>
    <p:sldId id="282" r:id="rId8"/>
    <p:sldId id="284" r:id="rId9"/>
    <p:sldId id="260" r:id="rId10"/>
    <p:sldId id="285" r:id="rId11"/>
    <p:sldId id="271" r:id="rId12"/>
    <p:sldId id="262" r:id="rId13"/>
    <p:sldId id="286" r:id="rId14"/>
    <p:sldId id="264" r:id="rId15"/>
    <p:sldId id="273" r:id="rId16"/>
    <p:sldId id="281" r:id="rId17"/>
    <p:sldId id="275" r:id="rId18"/>
    <p:sldId id="277" r:id="rId19"/>
    <p:sldId id="283" r:id="rId20"/>
    <p:sldId id="278" r:id="rId21"/>
    <p:sldId id="279" r:id="rId22"/>
    <p:sldId id="280"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44"/>
    <a:srgbClr val="A7FF00"/>
    <a:srgbClr val="B8A1FF"/>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E1CA8-9F91-4126-A7B8-B32BA3017EF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E27A79-87C0-4D1B-B92D-3C93E645B8D0}">
      <dgm:prSet custT="1"/>
      <dgm:spPr/>
      <dgm:t>
        <a:bodyPr/>
        <a:lstStyle/>
        <a:p>
          <a:r>
            <a:rPr lang="nl-NL" sz="3200" dirty="0"/>
            <a:t>Herhaling </a:t>
          </a:r>
          <a:r>
            <a:rPr lang="nl-NL" sz="2400" dirty="0"/>
            <a:t>5-10 min</a:t>
          </a:r>
          <a:endParaRPr lang="en-US" sz="3200" dirty="0"/>
        </a:p>
      </dgm:t>
    </dgm:pt>
    <dgm:pt modelId="{1DD08DCB-5C41-4829-9725-D9F1FEA3CD01}" type="parTrans" cxnId="{DF23AA53-1F9F-45C8-A1E5-E69FDD4708E2}">
      <dgm:prSet/>
      <dgm:spPr/>
      <dgm:t>
        <a:bodyPr/>
        <a:lstStyle/>
        <a:p>
          <a:endParaRPr lang="en-US"/>
        </a:p>
      </dgm:t>
    </dgm:pt>
    <dgm:pt modelId="{9F0AD906-B37E-4386-AF88-A42E16017946}" type="sibTrans" cxnId="{DF23AA53-1F9F-45C8-A1E5-E69FDD4708E2}">
      <dgm:prSet/>
      <dgm:spPr/>
      <dgm:t>
        <a:bodyPr/>
        <a:lstStyle/>
        <a:p>
          <a:endParaRPr lang="en-US"/>
        </a:p>
      </dgm:t>
    </dgm:pt>
    <dgm:pt modelId="{BFFD9564-C77D-410B-8BF6-225F2F0990C8}">
      <dgm:prSet custT="1"/>
      <dgm:spPr/>
      <dgm:t>
        <a:bodyPr/>
        <a:lstStyle/>
        <a:p>
          <a:r>
            <a:rPr lang="nl-NL" sz="3200" dirty="0"/>
            <a:t>Opdracht: Samen zoeken naar oplossingen </a:t>
          </a:r>
          <a:r>
            <a:rPr lang="nl-NL" sz="2400" dirty="0"/>
            <a:t>20 min</a:t>
          </a:r>
          <a:endParaRPr lang="en-US" sz="3200" dirty="0"/>
        </a:p>
      </dgm:t>
    </dgm:pt>
    <dgm:pt modelId="{A9C52A74-E005-4AD8-AA46-6422B197C747}" type="parTrans" cxnId="{CBCA871F-0781-413D-9C55-B13EA27EFB23}">
      <dgm:prSet/>
      <dgm:spPr/>
      <dgm:t>
        <a:bodyPr/>
        <a:lstStyle/>
        <a:p>
          <a:endParaRPr lang="en-US"/>
        </a:p>
      </dgm:t>
    </dgm:pt>
    <dgm:pt modelId="{A57A5F67-D424-44EE-8B90-D5BA48CDF027}" type="sibTrans" cxnId="{CBCA871F-0781-413D-9C55-B13EA27EFB23}">
      <dgm:prSet/>
      <dgm:spPr/>
      <dgm:t>
        <a:bodyPr/>
        <a:lstStyle/>
        <a:p>
          <a:endParaRPr lang="en-US"/>
        </a:p>
      </dgm:t>
    </dgm:pt>
    <dgm:pt modelId="{1B6D40E5-0905-4C19-B7B6-264967350DED}">
      <dgm:prSet custT="1"/>
      <dgm:spPr/>
      <dgm:t>
        <a:bodyPr/>
        <a:lstStyle/>
        <a:p>
          <a:r>
            <a:rPr lang="nl-NL" sz="3200" dirty="0"/>
            <a:t>Uitleg nieuwe stof </a:t>
          </a:r>
          <a:r>
            <a:rPr lang="nl-NL" sz="2400" dirty="0"/>
            <a:t>10 min </a:t>
          </a:r>
          <a:endParaRPr lang="en-US" sz="3700" dirty="0"/>
        </a:p>
      </dgm:t>
    </dgm:pt>
    <dgm:pt modelId="{722F3ED6-9834-4003-8DA8-EB8D5EDC5AD1}" type="parTrans" cxnId="{3A7083F4-099D-4DC1-95A3-EE4DBD5FE10C}">
      <dgm:prSet/>
      <dgm:spPr/>
      <dgm:t>
        <a:bodyPr/>
        <a:lstStyle/>
        <a:p>
          <a:endParaRPr lang="en-US"/>
        </a:p>
      </dgm:t>
    </dgm:pt>
    <dgm:pt modelId="{C35C67A5-481D-4EC0-945E-7D3165D2C5DC}" type="sibTrans" cxnId="{3A7083F4-099D-4DC1-95A3-EE4DBD5FE10C}">
      <dgm:prSet/>
      <dgm:spPr/>
      <dgm:t>
        <a:bodyPr/>
        <a:lstStyle/>
        <a:p>
          <a:endParaRPr lang="en-US"/>
        </a:p>
      </dgm:t>
    </dgm:pt>
    <dgm:pt modelId="{23416B73-7B2B-43AB-A1DC-8AC250B9982B}">
      <dgm:prSet custT="1"/>
      <dgm:spPr/>
      <dgm:t>
        <a:bodyPr/>
        <a:lstStyle/>
        <a:p>
          <a:r>
            <a:rPr lang="nl-NL" sz="3200" dirty="0"/>
            <a:t>BAM-kansenmatrix</a:t>
          </a:r>
          <a:r>
            <a:rPr lang="nl-NL" sz="3700" dirty="0"/>
            <a:t> </a:t>
          </a:r>
          <a:r>
            <a:rPr lang="nl-NL" sz="2400" dirty="0"/>
            <a:t>10 min </a:t>
          </a:r>
          <a:endParaRPr lang="en-US" sz="3700" dirty="0"/>
        </a:p>
      </dgm:t>
    </dgm:pt>
    <dgm:pt modelId="{ED5BE650-6DB8-4546-B23B-C1E576E1E4B0}" type="parTrans" cxnId="{4D7BB8C4-D994-46D2-9838-88259E5D8154}">
      <dgm:prSet/>
      <dgm:spPr/>
      <dgm:t>
        <a:bodyPr/>
        <a:lstStyle/>
        <a:p>
          <a:endParaRPr lang="en-US"/>
        </a:p>
      </dgm:t>
    </dgm:pt>
    <dgm:pt modelId="{6E0C29F1-5164-4BF1-84DF-B5923371827E}" type="sibTrans" cxnId="{4D7BB8C4-D994-46D2-9838-88259E5D8154}">
      <dgm:prSet/>
      <dgm:spPr/>
      <dgm:t>
        <a:bodyPr/>
        <a:lstStyle/>
        <a:p>
          <a:endParaRPr lang="en-US"/>
        </a:p>
      </dgm:t>
    </dgm:pt>
    <dgm:pt modelId="{48545786-5DD3-4640-9FCA-4C7D6BBC14B8}" type="pres">
      <dgm:prSet presAssocID="{85FE1CA8-9F91-4126-A7B8-B32BA3017EFC}" presName="linear" presStyleCnt="0">
        <dgm:presLayoutVars>
          <dgm:animLvl val="lvl"/>
          <dgm:resizeHandles val="exact"/>
        </dgm:presLayoutVars>
      </dgm:prSet>
      <dgm:spPr/>
    </dgm:pt>
    <dgm:pt modelId="{F47BE1A2-D05A-49E8-BBD3-BACF4BD27B2A}" type="pres">
      <dgm:prSet presAssocID="{5AE27A79-87C0-4D1B-B92D-3C93E645B8D0}" presName="parentText" presStyleLbl="node1" presStyleIdx="0" presStyleCnt="4">
        <dgm:presLayoutVars>
          <dgm:chMax val="0"/>
          <dgm:bulletEnabled val="1"/>
        </dgm:presLayoutVars>
      </dgm:prSet>
      <dgm:spPr/>
    </dgm:pt>
    <dgm:pt modelId="{B7352B4E-5E48-49D8-8376-C25677CC7768}" type="pres">
      <dgm:prSet presAssocID="{9F0AD906-B37E-4386-AF88-A42E16017946}" presName="spacer" presStyleCnt="0"/>
      <dgm:spPr/>
    </dgm:pt>
    <dgm:pt modelId="{6F96C755-9E22-4B2B-8274-AB3C37B89FAB}" type="pres">
      <dgm:prSet presAssocID="{BFFD9564-C77D-410B-8BF6-225F2F0990C8}" presName="parentText" presStyleLbl="node1" presStyleIdx="1" presStyleCnt="4">
        <dgm:presLayoutVars>
          <dgm:chMax val="0"/>
          <dgm:bulletEnabled val="1"/>
        </dgm:presLayoutVars>
      </dgm:prSet>
      <dgm:spPr/>
    </dgm:pt>
    <dgm:pt modelId="{EB3D6515-B51C-48CB-A084-37FFD23168D0}" type="pres">
      <dgm:prSet presAssocID="{A57A5F67-D424-44EE-8B90-D5BA48CDF027}" presName="spacer" presStyleCnt="0"/>
      <dgm:spPr/>
    </dgm:pt>
    <dgm:pt modelId="{6784DD91-6C6B-4428-8D23-3A66E60EB815}" type="pres">
      <dgm:prSet presAssocID="{1B6D40E5-0905-4C19-B7B6-264967350DED}" presName="parentText" presStyleLbl="node1" presStyleIdx="2" presStyleCnt="4">
        <dgm:presLayoutVars>
          <dgm:chMax val="0"/>
          <dgm:bulletEnabled val="1"/>
        </dgm:presLayoutVars>
      </dgm:prSet>
      <dgm:spPr/>
    </dgm:pt>
    <dgm:pt modelId="{0357E70D-7654-4E1F-BD5F-BC37D86EF485}" type="pres">
      <dgm:prSet presAssocID="{C35C67A5-481D-4EC0-945E-7D3165D2C5DC}" presName="spacer" presStyleCnt="0"/>
      <dgm:spPr/>
    </dgm:pt>
    <dgm:pt modelId="{E02A2A40-F041-48BD-808F-1D85D333508E}" type="pres">
      <dgm:prSet presAssocID="{23416B73-7B2B-43AB-A1DC-8AC250B9982B}" presName="parentText" presStyleLbl="node1" presStyleIdx="3" presStyleCnt="4">
        <dgm:presLayoutVars>
          <dgm:chMax val="0"/>
          <dgm:bulletEnabled val="1"/>
        </dgm:presLayoutVars>
      </dgm:prSet>
      <dgm:spPr/>
    </dgm:pt>
  </dgm:ptLst>
  <dgm:cxnLst>
    <dgm:cxn modelId="{B50CBF02-CDDF-4FEE-AC68-9C435F2E7820}" type="presOf" srcId="{1B6D40E5-0905-4C19-B7B6-264967350DED}" destId="{6784DD91-6C6B-4428-8D23-3A66E60EB815}" srcOrd="0" destOrd="0" presId="urn:microsoft.com/office/officeart/2005/8/layout/vList2"/>
    <dgm:cxn modelId="{CBCA871F-0781-413D-9C55-B13EA27EFB23}" srcId="{85FE1CA8-9F91-4126-A7B8-B32BA3017EFC}" destId="{BFFD9564-C77D-410B-8BF6-225F2F0990C8}" srcOrd="1" destOrd="0" parTransId="{A9C52A74-E005-4AD8-AA46-6422B197C747}" sibTransId="{A57A5F67-D424-44EE-8B90-D5BA48CDF027}"/>
    <dgm:cxn modelId="{DF23AA53-1F9F-45C8-A1E5-E69FDD4708E2}" srcId="{85FE1CA8-9F91-4126-A7B8-B32BA3017EFC}" destId="{5AE27A79-87C0-4D1B-B92D-3C93E645B8D0}" srcOrd="0" destOrd="0" parTransId="{1DD08DCB-5C41-4829-9725-D9F1FEA3CD01}" sibTransId="{9F0AD906-B37E-4386-AF88-A42E16017946}"/>
    <dgm:cxn modelId="{C23AA959-2484-42BC-9AEA-16BC1F9F6A46}" type="presOf" srcId="{BFFD9564-C77D-410B-8BF6-225F2F0990C8}" destId="{6F96C755-9E22-4B2B-8274-AB3C37B89FAB}" srcOrd="0" destOrd="0" presId="urn:microsoft.com/office/officeart/2005/8/layout/vList2"/>
    <dgm:cxn modelId="{ECD7A180-A1BA-40C1-8753-B63EC547AD2B}" type="presOf" srcId="{5AE27A79-87C0-4D1B-B92D-3C93E645B8D0}" destId="{F47BE1A2-D05A-49E8-BBD3-BACF4BD27B2A}" srcOrd="0" destOrd="0" presId="urn:microsoft.com/office/officeart/2005/8/layout/vList2"/>
    <dgm:cxn modelId="{1E954188-FDD9-41F3-97B8-0458D5CB4B12}" type="presOf" srcId="{23416B73-7B2B-43AB-A1DC-8AC250B9982B}" destId="{E02A2A40-F041-48BD-808F-1D85D333508E}" srcOrd="0" destOrd="0" presId="urn:microsoft.com/office/officeart/2005/8/layout/vList2"/>
    <dgm:cxn modelId="{4D7BB8C4-D994-46D2-9838-88259E5D8154}" srcId="{85FE1CA8-9F91-4126-A7B8-B32BA3017EFC}" destId="{23416B73-7B2B-43AB-A1DC-8AC250B9982B}" srcOrd="3" destOrd="0" parTransId="{ED5BE650-6DB8-4546-B23B-C1E576E1E4B0}" sibTransId="{6E0C29F1-5164-4BF1-84DF-B5923371827E}"/>
    <dgm:cxn modelId="{A5CBDFDC-1497-4768-A729-D48EEAB72957}" type="presOf" srcId="{85FE1CA8-9F91-4126-A7B8-B32BA3017EFC}" destId="{48545786-5DD3-4640-9FCA-4C7D6BBC14B8}" srcOrd="0" destOrd="0" presId="urn:microsoft.com/office/officeart/2005/8/layout/vList2"/>
    <dgm:cxn modelId="{3A7083F4-099D-4DC1-95A3-EE4DBD5FE10C}" srcId="{85FE1CA8-9F91-4126-A7B8-B32BA3017EFC}" destId="{1B6D40E5-0905-4C19-B7B6-264967350DED}" srcOrd="2" destOrd="0" parTransId="{722F3ED6-9834-4003-8DA8-EB8D5EDC5AD1}" sibTransId="{C35C67A5-481D-4EC0-945E-7D3165D2C5DC}"/>
    <dgm:cxn modelId="{1E7D0A83-706E-4AA5-80BB-45D88CDF58ED}" type="presParOf" srcId="{48545786-5DD3-4640-9FCA-4C7D6BBC14B8}" destId="{F47BE1A2-D05A-49E8-BBD3-BACF4BD27B2A}" srcOrd="0" destOrd="0" presId="urn:microsoft.com/office/officeart/2005/8/layout/vList2"/>
    <dgm:cxn modelId="{2F87522E-3A8D-4436-B9B9-DB9316913EC2}" type="presParOf" srcId="{48545786-5DD3-4640-9FCA-4C7D6BBC14B8}" destId="{B7352B4E-5E48-49D8-8376-C25677CC7768}" srcOrd="1" destOrd="0" presId="urn:microsoft.com/office/officeart/2005/8/layout/vList2"/>
    <dgm:cxn modelId="{B7468B55-5F91-4157-85BE-4C6F744DB148}" type="presParOf" srcId="{48545786-5DD3-4640-9FCA-4C7D6BBC14B8}" destId="{6F96C755-9E22-4B2B-8274-AB3C37B89FAB}" srcOrd="2" destOrd="0" presId="urn:microsoft.com/office/officeart/2005/8/layout/vList2"/>
    <dgm:cxn modelId="{5CC27EA3-D788-446F-936C-FD775B2CE23C}" type="presParOf" srcId="{48545786-5DD3-4640-9FCA-4C7D6BBC14B8}" destId="{EB3D6515-B51C-48CB-A084-37FFD23168D0}" srcOrd="3" destOrd="0" presId="urn:microsoft.com/office/officeart/2005/8/layout/vList2"/>
    <dgm:cxn modelId="{9B179C22-1CEF-4230-83D8-D50C806054D8}" type="presParOf" srcId="{48545786-5DD3-4640-9FCA-4C7D6BBC14B8}" destId="{6784DD91-6C6B-4428-8D23-3A66E60EB815}" srcOrd="4" destOrd="0" presId="urn:microsoft.com/office/officeart/2005/8/layout/vList2"/>
    <dgm:cxn modelId="{F5681D9F-38D4-44D2-9867-87D92F356B08}" type="presParOf" srcId="{48545786-5DD3-4640-9FCA-4C7D6BBC14B8}" destId="{0357E70D-7654-4E1F-BD5F-BC37D86EF485}" srcOrd="5" destOrd="0" presId="urn:microsoft.com/office/officeart/2005/8/layout/vList2"/>
    <dgm:cxn modelId="{A7FCF067-AE7A-444C-88B3-C767D74A2B65}" type="presParOf" srcId="{48545786-5DD3-4640-9FCA-4C7D6BBC14B8}" destId="{E02A2A40-F041-48BD-808F-1D85D333508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9C04F7-E2FC-46B5-B3B7-E53BB5052E8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EB06464-93B8-403C-99EC-BD89F2525091}">
      <dgm:prSet/>
      <dgm:spPr/>
      <dgm:t>
        <a:bodyPr/>
        <a:lstStyle/>
        <a:p>
          <a:r>
            <a:rPr lang="en-US" dirty="0" err="1"/>
            <a:t>Menselijke</a:t>
          </a:r>
          <a:r>
            <a:rPr lang="en-US" dirty="0"/>
            <a:t> </a:t>
          </a:r>
          <a:r>
            <a:rPr lang="en-US" dirty="0" err="1"/>
            <a:t>vervreemding</a:t>
          </a:r>
          <a:endParaRPr lang="en-US" dirty="0"/>
        </a:p>
      </dgm:t>
    </dgm:pt>
    <dgm:pt modelId="{6C92D7C6-AB16-4A18-960E-77A46B0F10E6}" type="parTrans" cxnId="{EEF06FEC-4B8B-4D86-8170-3BFAA44699F9}">
      <dgm:prSet/>
      <dgm:spPr/>
      <dgm:t>
        <a:bodyPr/>
        <a:lstStyle/>
        <a:p>
          <a:endParaRPr lang="en-US"/>
        </a:p>
      </dgm:t>
    </dgm:pt>
    <dgm:pt modelId="{64728533-2651-4B83-AA52-BDA490671DC7}" type="sibTrans" cxnId="{EEF06FEC-4B8B-4D86-8170-3BFAA44699F9}">
      <dgm:prSet/>
      <dgm:spPr/>
      <dgm:t>
        <a:bodyPr/>
        <a:lstStyle/>
        <a:p>
          <a:endParaRPr lang="en-US"/>
        </a:p>
      </dgm:t>
    </dgm:pt>
    <dgm:pt modelId="{845ED398-7DAE-425A-B897-5C666BB0A063}">
      <dgm:prSet/>
      <dgm:spPr/>
      <dgm:t>
        <a:bodyPr/>
        <a:lstStyle/>
        <a:p>
          <a:r>
            <a:rPr lang="en-US"/>
            <a:t>Klimaatcrisis</a:t>
          </a:r>
        </a:p>
      </dgm:t>
    </dgm:pt>
    <dgm:pt modelId="{F3EC8F04-4C62-4531-8B6F-A87CB5C167A9}" type="parTrans" cxnId="{F9FE61DB-25E2-4EFF-B893-1847ACD51AE0}">
      <dgm:prSet/>
      <dgm:spPr/>
      <dgm:t>
        <a:bodyPr/>
        <a:lstStyle/>
        <a:p>
          <a:endParaRPr lang="en-US"/>
        </a:p>
      </dgm:t>
    </dgm:pt>
    <dgm:pt modelId="{AFCECAF0-A734-476D-B088-5537D4F6B908}" type="sibTrans" cxnId="{F9FE61DB-25E2-4EFF-B893-1847ACD51AE0}">
      <dgm:prSet/>
      <dgm:spPr/>
      <dgm:t>
        <a:bodyPr/>
        <a:lstStyle/>
        <a:p>
          <a:endParaRPr lang="en-US"/>
        </a:p>
      </dgm:t>
    </dgm:pt>
    <dgm:pt modelId="{6D816AB0-4CD1-4944-98A4-10034686AA84}">
      <dgm:prSet/>
      <dgm:spPr/>
      <dgm:t>
        <a:bodyPr/>
        <a:lstStyle/>
        <a:p>
          <a:r>
            <a:rPr lang="en-US" dirty="0" err="1"/>
            <a:t>Verlies</a:t>
          </a:r>
          <a:r>
            <a:rPr lang="en-US" dirty="0"/>
            <a:t> </a:t>
          </a:r>
          <a:r>
            <a:rPr lang="en-US" dirty="0" err="1"/>
            <a:t>aan</a:t>
          </a:r>
          <a:r>
            <a:rPr lang="en-US" dirty="0"/>
            <a:t> </a:t>
          </a:r>
          <a:r>
            <a:rPr lang="en-US" dirty="0" err="1"/>
            <a:t>biodiversiteit</a:t>
          </a:r>
          <a:endParaRPr lang="en-US" dirty="0"/>
        </a:p>
      </dgm:t>
    </dgm:pt>
    <dgm:pt modelId="{8F5B1705-6C1D-4E1D-8EDB-EF64AF18A67F}" type="parTrans" cxnId="{6B1B5641-7BEA-44C8-A428-63EE0EEC50D1}">
      <dgm:prSet/>
      <dgm:spPr/>
      <dgm:t>
        <a:bodyPr/>
        <a:lstStyle/>
        <a:p>
          <a:endParaRPr lang="en-US"/>
        </a:p>
      </dgm:t>
    </dgm:pt>
    <dgm:pt modelId="{0DF48949-C7B9-40AF-A99E-AF351E24BCFB}" type="sibTrans" cxnId="{6B1B5641-7BEA-44C8-A428-63EE0EEC50D1}">
      <dgm:prSet/>
      <dgm:spPr/>
      <dgm:t>
        <a:bodyPr/>
        <a:lstStyle/>
        <a:p>
          <a:endParaRPr lang="en-US"/>
        </a:p>
      </dgm:t>
    </dgm:pt>
    <dgm:pt modelId="{90C8CBD4-B0AD-4FB5-B8DA-5B1C7590A63E}">
      <dgm:prSet/>
      <dgm:spPr/>
      <dgm:t>
        <a:bodyPr/>
        <a:lstStyle/>
        <a:p>
          <a:r>
            <a:rPr lang="en-US"/>
            <a:t>Zoetwatervoorraden</a:t>
          </a:r>
        </a:p>
      </dgm:t>
    </dgm:pt>
    <dgm:pt modelId="{2E0094D8-5A95-4559-86BF-76C93058E12F}" type="parTrans" cxnId="{F44C1C80-BD56-465B-9DFA-257CFF01D918}">
      <dgm:prSet/>
      <dgm:spPr/>
      <dgm:t>
        <a:bodyPr/>
        <a:lstStyle/>
        <a:p>
          <a:endParaRPr lang="en-US"/>
        </a:p>
      </dgm:t>
    </dgm:pt>
    <dgm:pt modelId="{66D0F01B-441C-4915-B8A6-F7DC403CA296}" type="sibTrans" cxnId="{F44C1C80-BD56-465B-9DFA-257CFF01D918}">
      <dgm:prSet/>
      <dgm:spPr/>
      <dgm:t>
        <a:bodyPr/>
        <a:lstStyle/>
        <a:p>
          <a:endParaRPr lang="en-US"/>
        </a:p>
      </dgm:t>
    </dgm:pt>
    <dgm:pt modelId="{79E0B272-CE5C-4BAD-8A3A-2C15974AA2B1}">
      <dgm:prSet/>
      <dgm:spPr/>
      <dgm:t>
        <a:bodyPr/>
        <a:lstStyle/>
        <a:p>
          <a:r>
            <a:rPr lang="en-US"/>
            <a:t>Luchtkwaliteit </a:t>
          </a:r>
        </a:p>
      </dgm:t>
    </dgm:pt>
    <dgm:pt modelId="{C0E8A659-F3B5-4ECE-A3D6-4CC031F47F46}" type="parTrans" cxnId="{69F7C6D6-ACCD-4AB1-A185-84BBCDC5A515}">
      <dgm:prSet/>
      <dgm:spPr/>
      <dgm:t>
        <a:bodyPr/>
        <a:lstStyle/>
        <a:p>
          <a:endParaRPr lang="en-US"/>
        </a:p>
      </dgm:t>
    </dgm:pt>
    <dgm:pt modelId="{5BBC6683-19A2-4597-877A-82A189D325E6}" type="sibTrans" cxnId="{69F7C6D6-ACCD-4AB1-A185-84BBCDC5A515}">
      <dgm:prSet/>
      <dgm:spPr/>
      <dgm:t>
        <a:bodyPr/>
        <a:lstStyle/>
        <a:p>
          <a:endParaRPr lang="en-US"/>
        </a:p>
      </dgm:t>
    </dgm:pt>
    <dgm:pt modelId="{59B3A793-12DC-49CE-9754-D43A84170EF0}">
      <dgm:prSet/>
      <dgm:spPr/>
      <dgm:t>
        <a:bodyPr/>
        <a:lstStyle/>
        <a:p>
          <a:r>
            <a:rPr lang="en-US"/>
            <a:t>Bodemuitputting en voedseltekorten</a:t>
          </a:r>
        </a:p>
      </dgm:t>
    </dgm:pt>
    <dgm:pt modelId="{09D60202-254D-4582-9600-67A43638B99D}" type="parTrans" cxnId="{941AC92A-EDE1-42A0-8814-383AFC8B5C00}">
      <dgm:prSet/>
      <dgm:spPr/>
      <dgm:t>
        <a:bodyPr/>
        <a:lstStyle/>
        <a:p>
          <a:endParaRPr lang="en-US"/>
        </a:p>
      </dgm:t>
    </dgm:pt>
    <dgm:pt modelId="{C54BCB61-AAB1-4958-9B6F-66D25F41D71F}" type="sibTrans" cxnId="{941AC92A-EDE1-42A0-8814-383AFC8B5C00}">
      <dgm:prSet/>
      <dgm:spPr/>
      <dgm:t>
        <a:bodyPr/>
        <a:lstStyle/>
        <a:p>
          <a:endParaRPr lang="en-US"/>
        </a:p>
      </dgm:t>
    </dgm:pt>
    <dgm:pt modelId="{9162B10E-FC27-4D64-A300-817A3EAEA590}" type="pres">
      <dgm:prSet presAssocID="{179C04F7-E2FC-46B5-B3B7-E53BB5052E8A}" presName="linear" presStyleCnt="0">
        <dgm:presLayoutVars>
          <dgm:animLvl val="lvl"/>
          <dgm:resizeHandles val="exact"/>
        </dgm:presLayoutVars>
      </dgm:prSet>
      <dgm:spPr/>
    </dgm:pt>
    <dgm:pt modelId="{C09B7474-7EDF-4430-9D9D-6F1126212FE7}" type="pres">
      <dgm:prSet presAssocID="{AEB06464-93B8-403C-99EC-BD89F2525091}" presName="parentText" presStyleLbl="node1" presStyleIdx="0" presStyleCnt="6">
        <dgm:presLayoutVars>
          <dgm:chMax val="0"/>
          <dgm:bulletEnabled val="1"/>
        </dgm:presLayoutVars>
      </dgm:prSet>
      <dgm:spPr/>
    </dgm:pt>
    <dgm:pt modelId="{BF731DE0-4075-46DF-8F57-A8C197B64118}" type="pres">
      <dgm:prSet presAssocID="{64728533-2651-4B83-AA52-BDA490671DC7}" presName="spacer" presStyleCnt="0"/>
      <dgm:spPr/>
    </dgm:pt>
    <dgm:pt modelId="{5247361E-78AC-4321-A6F6-26B2A00C3BFE}" type="pres">
      <dgm:prSet presAssocID="{845ED398-7DAE-425A-B897-5C666BB0A063}" presName="parentText" presStyleLbl="node1" presStyleIdx="1" presStyleCnt="6">
        <dgm:presLayoutVars>
          <dgm:chMax val="0"/>
          <dgm:bulletEnabled val="1"/>
        </dgm:presLayoutVars>
      </dgm:prSet>
      <dgm:spPr/>
    </dgm:pt>
    <dgm:pt modelId="{4CE04BB4-2F2F-4609-97F6-2465185ECC46}" type="pres">
      <dgm:prSet presAssocID="{AFCECAF0-A734-476D-B088-5537D4F6B908}" presName="spacer" presStyleCnt="0"/>
      <dgm:spPr/>
    </dgm:pt>
    <dgm:pt modelId="{DB8673EC-C4D5-4BA8-B872-3D0F13BCFCCD}" type="pres">
      <dgm:prSet presAssocID="{6D816AB0-4CD1-4944-98A4-10034686AA84}" presName="parentText" presStyleLbl="node1" presStyleIdx="2" presStyleCnt="6">
        <dgm:presLayoutVars>
          <dgm:chMax val="0"/>
          <dgm:bulletEnabled val="1"/>
        </dgm:presLayoutVars>
      </dgm:prSet>
      <dgm:spPr/>
    </dgm:pt>
    <dgm:pt modelId="{B33C645A-AEE1-418A-8B3E-FC42ACC522B1}" type="pres">
      <dgm:prSet presAssocID="{0DF48949-C7B9-40AF-A99E-AF351E24BCFB}" presName="spacer" presStyleCnt="0"/>
      <dgm:spPr/>
    </dgm:pt>
    <dgm:pt modelId="{9C2B14AF-F58E-448E-AD2E-33C8D276383A}" type="pres">
      <dgm:prSet presAssocID="{90C8CBD4-B0AD-4FB5-B8DA-5B1C7590A63E}" presName="parentText" presStyleLbl="node1" presStyleIdx="3" presStyleCnt="6">
        <dgm:presLayoutVars>
          <dgm:chMax val="0"/>
          <dgm:bulletEnabled val="1"/>
        </dgm:presLayoutVars>
      </dgm:prSet>
      <dgm:spPr/>
    </dgm:pt>
    <dgm:pt modelId="{8750C77B-A521-4743-9D71-49690EC0A24A}" type="pres">
      <dgm:prSet presAssocID="{66D0F01B-441C-4915-B8A6-F7DC403CA296}" presName="spacer" presStyleCnt="0"/>
      <dgm:spPr/>
    </dgm:pt>
    <dgm:pt modelId="{0E4ED022-D68C-4CCD-92E0-FD470C74FA69}" type="pres">
      <dgm:prSet presAssocID="{79E0B272-CE5C-4BAD-8A3A-2C15974AA2B1}" presName="parentText" presStyleLbl="node1" presStyleIdx="4" presStyleCnt="6">
        <dgm:presLayoutVars>
          <dgm:chMax val="0"/>
          <dgm:bulletEnabled val="1"/>
        </dgm:presLayoutVars>
      </dgm:prSet>
      <dgm:spPr/>
    </dgm:pt>
    <dgm:pt modelId="{BE268177-9391-4085-AFC4-9AAD362F186B}" type="pres">
      <dgm:prSet presAssocID="{5BBC6683-19A2-4597-877A-82A189D325E6}" presName="spacer" presStyleCnt="0"/>
      <dgm:spPr/>
    </dgm:pt>
    <dgm:pt modelId="{3EA05DFB-600F-4EB4-8EEB-F89B23596553}" type="pres">
      <dgm:prSet presAssocID="{59B3A793-12DC-49CE-9754-D43A84170EF0}" presName="parentText" presStyleLbl="node1" presStyleIdx="5" presStyleCnt="6">
        <dgm:presLayoutVars>
          <dgm:chMax val="0"/>
          <dgm:bulletEnabled val="1"/>
        </dgm:presLayoutVars>
      </dgm:prSet>
      <dgm:spPr/>
    </dgm:pt>
  </dgm:ptLst>
  <dgm:cxnLst>
    <dgm:cxn modelId="{9AFF0917-5F05-4D04-B536-51D0D3F7FAA9}" type="presOf" srcId="{79E0B272-CE5C-4BAD-8A3A-2C15974AA2B1}" destId="{0E4ED022-D68C-4CCD-92E0-FD470C74FA69}" srcOrd="0" destOrd="0" presId="urn:microsoft.com/office/officeart/2005/8/layout/vList2"/>
    <dgm:cxn modelId="{941AC92A-EDE1-42A0-8814-383AFC8B5C00}" srcId="{179C04F7-E2FC-46B5-B3B7-E53BB5052E8A}" destId="{59B3A793-12DC-49CE-9754-D43A84170EF0}" srcOrd="5" destOrd="0" parTransId="{09D60202-254D-4582-9600-67A43638B99D}" sibTransId="{C54BCB61-AAB1-4958-9B6F-66D25F41D71F}"/>
    <dgm:cxn modelId="{2030752F-1761-4108-B28D-A5015C254EEA}" type="presOf" srcId="{6D816AB0-4CD1-4944-98A4-10034686AA84}" destId="{DB8673EC-C4D5-4BA8-B872-3D0F13BCFCCD}" srcOrd="0" destOrd="0" presId="urn:microsoft.com/office/officeart/2005/8/layout/vList2"/>
    <dgm:cxn modelId="{6B1B5641-7BEA-44C8-A428-63EE0EEC50D1}" srcId="{179C04F7-E2FC-46B5-B3B7-E53BB5052E8A}" destId="{6D816AB0-4CD1-4944-98A4-10034686AA84}" srcOrd="2" destOrd="0" parTransId="{8F5B1705-6C1D-4E1D-8EDB-EF64AF18A67F}" sibTransId="{0DF48949-C7B9-40AF-A99E-AF351E24BCFB}"/>
    <dgm:cxn modelId="{57174A77-5D41-4837-9307-1301A05F6C9F}" type="presOf" srcId="{845ED398-7DAE-425A-B897-5C666BB0A063}" destId="{5247361E-78AC-4321-A6F6-26B2A00C3BFE}" srcOrd="0" destOrd="0" presId="urn:microsoft.com/office/officeart/2005/8/layout/vList2"/>
    <dgm:cxn modelId="{F44C1C80-BD56-465B-9DFA-257CFF01D918}" srcId="{179C04F7-E2FC-46B5-B3B7-E53BB5052E8A}" destId="{90C8CBD4-B0AD-4FB5-B8DA-5B1C7590A63E}" srcOrd="3" destOrd="0" parTransId="{2E0094D8-5A95-4559-86BF-76C93058E12F}" sibTransId="{66D0F01B-441C-4915-B8A6-F7DC403CA296}"/>
    <dgm:cxn modelId="{7EAF3F9E-E842-431C-A0FD-00504020DF1A}" type="presOf" srcId="{90C8CBD4-B0AD-4FB5-B8DA-5B1C7590A63E}" destId="{9C2B14AF-F58E-448E-AD2E-33C8D276383A}" srcOrd="0" destOrd="0" presId="urn:microsoft.com/office/officeart/2005/8/layout/vList2"/>
    <dgm:cxn modelId="{8B55CEB1-10EA-4067-B22A-3817CF063775}" type="presOf" srcId="{59B3A793-12DC-49CE-9754-D43A84170EF0}" destId="{3EA05DFB-600F-4EB4-8EEB-F89B23596553}" srcOrd="0" destOrd="0" presId="urn:microsoft.com/office/officeart/2005/8/layout/vList2"/>
    <dgm:cxn modelId="{7DEC34C9-898F-47D8-BF84-DF7B444E1EDD}" type="presOf" srcId="{AEB06464-93B8-403C-99EC-BD89F2525091}" destId="{C09B7474-7EDF-4430-9D9D-6F1126212FE7}" srcOrd="0" destOrd="0" presId="urn:microsoft.com/office/officeart/2005/8/layout/vList2"/>
    <dgm:cxn modelId="{69F7C6D6-ACCD-4AB1-A185-84BBCDC5A515}" srcId="{179C04F7-E2FC-46B5-B3B7-E53BB5052E8A}" destId="{79E0B272-CE5C-4BAD-8A3A-2C15974AA2B1}" srcOrd="4" destOrd="0" parTransId="{C0E8A659-F3B5-4ECE-A3D6-4CC031F47F46}" sibTransId="{5BBC6683-19A2-4597-877A-82A189D325E6}"/>
    <dgm:cxn modelId="{F9FE61DB-25E2-4EFF-B893-1847ACD51AE0}" srcId="{179C04F7-E2FC-46B5-B3B7-E53BB5052E8A}" destId="{845ED398-7DAE-425A-B897-5C666BB0A063}" srcOrd="1" destOrd="0" parTransId="{F3EC8F04-4C62-4531-8B6F-A87CB5C167A9}" sibTransId="{AFCECAF0-A734-476D-B088-5537D4F6B908}"/>
    <dgm:cxn modelId="{EEF06FEC-4B8B-4D86-8170-3BFAA44699F9}" srcId="{179C04F7-E2FC-46B5-B3B7-E53BB5052E8A}" destId="{AEB06464-93B8-403C-99EC-BD89F2525091}" srcOrd="0" destOrd="0" parTransId="{6C92D7C6-AB16-4A18-960E-77A46B0F10E6}" sibTransId="{64728533-2651-4B83-AA52-BDA490671DC7}"/>
    <dgm:cxn modelId="{D61A33F6-05A9-4E57-A8D2-575CC5EB1D9A}" type="presOf" srcId="{179C04F7-E2FC-46B5-B3B7-E53BB5052E8A}" destId="{9162B10E-FC27-4D64-A300-817A3EAEA590}" srcOrd="0" destOrd="0" presId="urn:microsoft.com/office/officeart/2005/8/layout/vList2"/>
    <dgm:cxn modelId="{F816332B-2142-4387-834F-7004F77BD1C7}" type="presParOf" srcId="{9162B10E-FC27-4D64-A300-817A3EAEA590}" destId="{C09B7474-7EDF-4430-9D9D-6F1126212FE7}" srcOrd="0" destOrd="0" presId="urn:microsoft.com/office/officeart/2005/8/layout/vList2"/>
    <dgm:cxn modelId="{220D8B27-0C51-4370-837A-6500521F5ECE}" type="presParOf" srcId="{9162B10E-FC27-4D64-A300-817A3EAEA590}" destId="{BF731DE0-4075-46DF-8F57-A8C197B64118}" srcOrd="1" destOrd="0" presId="urn:microsoft.com/office/officeart/2005/8/layout/vList2"/>
    <dgm:cxn modelId="{EB378509-5767-4851-A845-69723632E43C}" type="presParOf" srcId="{9162B10E-FC27-4D64-A300-817A3EAEA590}" destId="{5247361E-78AC-4321-A6F6-26B2A00C3BFE}" srcOrd="2" destOrd="0" presId="urn:microsoft.com/office/officeart/2005/8/layout/vList2"/>
    <dgm:cxn modelId="{27E37C15-C59A-4852-9492-5DB0AE17C3B0}" type="presParOf" srcId="{9162B10E-FC27-4D64-A300-817A3EAEA590}" destId="{4CE04BB4-2F2F-4609-97F6-2465185ECC46}" srcOrd="3" destOrd="0" presId="urn:microsoft.com/office/officeart/2005/8/layout/vList2"/>
    <dgm:cxn modelId="{8B17801F-AC00-47E9-B21F-62CAFD5DFACB}" type="presParOf" srcId="{9162B10E-FC27-4D64-A300-817A3EAEA590}" destId="{DB8673EC-C4D5-4BA8-B872-3D0F13BCFCCD}" srcOrd="4" destOrd="0" presId="urn:microsoft.com/office/officeart/2005/8/layout/vList2"/>
    <dgm:cxn modelId="{55D8C15D-4942-405F-AB9F-C783FF304ECA}" type="presParOf" srcId="{9162B10E-FC27-4D64-A300-817A3EAEA590}" destId="{B33C645A-AEE1-418A-8B3E-FC42ACC522B1}" srcOrd="5" destOrd="0" presId="urn:microsoft.com/office/officeart/2005/8/layout/vList2"/>
    <dgm:cxn modelId="{432A3548-AC42-4B6C-9042-6EAF0179FD04}" type="presParOf" srcId="{9162B10E-FC27-4D64-A300-817A3EAEA590}" destId="{9C2B14AF-F58E-448E-AD2E-33C8D276383A}" srcOrd="6" destOrd="0" presId="urn:microsoft.com/office/officeart/2005/8/layout/vList2"/>
    <dgm:cxn modelId="{0193D21F-8FBD-44B3-93B9-E6D7900F3575}" type="presParOf" srcId="{9162B10E-FC27-4D64-A300-817A3EAEA590}" destId="{8750C77B-A521-4743-9D71-49690EC0A24A}" srcOrd="7" destOrd="0" presId="urn:microsoft.com/office/officeart/2005/8/layout/vList2"/>
    <dgm:cxn modelId="{650BC07E-40F0-4DDC-AF00-00B3FA8BABB6}" type="presParOf" srcId="{9162B10E-FC27-4D64-A300-817A3EAEA590}" destId="{0E4ED022-D68C-4CCD-92E0-FD470C74FA69}" srcOrd="8" destOrd="0" presId="urn:microsoft.com/office/officeart/2005/8/layout/vList2"/>
    <dgm:cxn modelId="{362AAED0-256B-4297-BA9F-7C7CAC359E19}" type="presParOf" srcId="{9162B10E-FC27-4D64-A300-817A3EAEA590}" destId="{BE268177-9391-4085-AFC4-9AAD362F186B}" srcOrd="9" destOrd="0" presId="urn:microsoft.com/office/officeart/2005/8/layout/vList2"/>
    <dgm:cxn modelId="{A69F7904-1E55-4051-BF6D-8ECA4B75E246}" type="presParOf" srcId="{9162B10E-FC27-4D64-A300-817A3EAEA590}" destId="{3EA05DFB-600F-4EB4-8EEB-F89B2359655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BE1A2-D05A-49E8-BBD3-BACF4BD27B2A}">
      <dsp:nvSpPr>
        <dsp:cNvPr id="0" name=""/>
        <dsp:cNvSpPr/>
      </dsp:nvSpPr>
      <dsp:spPr>
        <a:xfrm>
          <a:off x="0" y="22438"/>
          <a:ext cx="8752840"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Herhaling </a:t>
          </a:r>
          <a:r>
            <a:rPr lang="nl-NL" sz="2400" kern="1200" dirty="0"/>
            <a:t>5-10 min</a:t>
          </a:r>
          <a:endParaRPr lang="en-US" sz="3200" kern="1200" dirty="0"/>
        </a:p>
      </dsp:txBody>
      <dsp:txXfrm>
        <a:off x="42950" y="65388"/>
        <a:ext cx="8666940" cy="793940"/>
      </dsp:txXfrm>
    </dsp:sp>
    <dsp:sp modelId="{6F96C755-9E22-4B2B-8274-AB3C37B89FAB}">
      <dsp:nvSpPr>
        <dsp:cNvPr id="0" name=""/>
        <dsp:cNvSpPr/>
      </dsp:nvSpPr>
      <dsp:spPr>
        <a:xfrm>
          <a:off x="0" y="1037639"/>
          <a:ext cx="8752840"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Opdracht: Samen zoeken naar oplossingen </a:t>
          </a:r>
          <a:r>
            <a:rPr lang="nl-NL" sz="2400" kern="1200" dirty="0"/>
            <a:t>20 min</a:t>
          </a:r>
          <a:endParaRPr lang="en-US" sz="3200" kern="1200" dirty="0"/>
        </a:p>
      </dsp:txBody>
      <dsp:txXfrm>
        <a:off x="42950" y="1080589"/>
        <a:ext cx="8666940" cy="793940"/>
      </dsp:txXfrm>
    </dsp:sp>
    <dsp:sp modelId="{6784DD91-6C6B-4428-8D23-3A66E60EB815}">
      <dsp:nvSpPr>
        <dsp:cNvPr id="0" name=""/>
        <dsp:cNvSpPr/>
      </dsp:nvSpPr>
      <dsp:spPr>
        <a:xfrm>
          <a:off x="0" y="2052839"/>
          <a:ext cx="8752840"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Uitleg nieuwe stof </a:t>
          </a:r>
          <a:r>
            <a:rPr lang="nl-NL" sz="2400" kern="1200" dirty="0"/>
            <a:t>10 min </a:t>
          </a:r>
          <a:endParaRPr lang="en-US" sz="3700" kern="1200" dirty="0"/>
        </a:p>
      </dsp:txBody>
      <dsp:txXfrm>
        <a:off x="42950" y="2095789"/>
        <a:ext cx="8666940" cy="793940"/>
      </dsp:txXfrm>
    </dsp:sp>
    <dsp:sp modelId="{E02A2A40-F041-48BD-808F-1D85D333508E}">
      <dsp:nvSpPr>
        <dsp:cNvPr id="0" name=""/>
        <dsp:cNvSpPr/>
      </dsp:nvSpPr>
      <dsp:spPr>
        <a:xfrm>
          <a:off x="0" y="3068039"/>
          <a:ext cx="8752840"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dirty="0"/>
            <a:t>BAM-kansenmatrix</a:t>
          </a:r>
          <a:r>
            <a:rPr lang="nl-NL" sz="3700" kern="1200" dirty="0"/>
            <a:t> </a:t>
          </a:r>
          <a:r>
            <a:rPr lang="nl-NL" sz="2400" kern="1200" dirty="0"/>
            <a:t>10 min </a:t>
          </a:r>
          <a:endParaRPr lang="en-US" sz="3700" kern="1200" dirty="0"/>
        </a:p>
      </dsp:txBody>
      <dsp:txXfrm>
        <a:off x="42950" y="3110989"/>
        <a:ext cx="8666940" cy="793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B7474-7EDF-4430-9D9D-6F1126212FE7}">
      <dsp:nvSpPr>
        <dsp:cNvPr id="0" name=""/>
        <dsp:cNvSpPr/>
      </dsp:nvSpPr>
      <dsp:spPr>
        <a:xfrm>
          <a:off x="0" y="38484"/>
          <a:ext cx="10515600" cy="6475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Menselijke</a:t>
          </a:r>
          <a:r>
            <a:rPr lang="en-US" sz="2700" kern="1200" dirty="0"/>
            <a:t> </a:t>
          </a:r>
          <a:r>
            <a:rPr lang="en-US" sz="2700" kern="1200" dirty="0" err="1"/>
            <a:t>vervreemding</a:t>
          </a:r>
          <a:endParaRPr lang="en-US" sz="2700" kern="1200" dirty="0"/>
        </a:p>
      </dsp:txBody>
      <dsp:txXfrm>
        <a:off x="31613" y="70097"/>
        <a:ext cx="10452374" cy="584369"/>
      </dsp:txXfrm>
    </dsp:sp>
    <dsp:sp modelId="{5247361E-78AC-4321-A6F6-26B2A00C3BFE}">
      <dsp:nvSpPr>
        <dsp:cNvPr id="0" name=""/>
        <dsp:cNvSpPr/>
      </dsp:nvSpPr>
      <dsp:spPr>
        <a:xfrm>
          <a:off x="0" y="763839"/>
          <a:ext cx="10515600" cy="647595"/>
        </a:xfrm>
        <a:prstGeom prst="roundRect">
          <a:avLst/>
        </a:prstGeom>
        <a:gradFill rotWithShape="0">
          <a:gsLst>
            <a:gs pos="0">
              <a:schemeClr val="accent5">
                <a:hueOff val="-1996349"/>
                <a:satOff val="-3091"/>
                <a:lumOff val="0"/>
                <a:alphaOff val="0"/>
                <a:satMod val="103000"/>
                <a:lumMod val="102000"/>
                <a:tint val="94000"/>
              </a:schemeClr>
            </a:gs>
            <a:gs pos="50000">
              <a:schemeClr val="accent5">
                <a:hueOff val="-1996349"/>
                <a:satOff val="-3091"/>
                <a:lumOff val="0"/>
                <a:alphaOff val="0"/>
                <a:satMod val="110000"/>
                <a:lumMod val="100000"/>
                <a:shade val="100000"/>
              </a:schemeClr>
            </a:gs>
            <a:gs pos="100000">
              <a:schemeClr val="accent5">
                <a:hueOff val="-1996349"/>
                <a:satOff val="-3091"/>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Klimaatcrisis</a:t>
          </a:r>
        </a:p>
      </dsp:txBody>
      <dsp:txXfrm>
        <a:off x="31613" y="795452"/>
        <a:ext cx="10452374" cy="584369"/>
      </dsp:txXfrm>
    </dsp:sp>
    <dsp:sp modelId="{DB8673EC-C4D5-4BA8-B872-3D0F13BCFCCD}">
      <dsp:nvSpPr>
        <dsp:cNvPr id="0" name=""/>
        <dsp:cNvSpPr/>
      </dsp:nvSpPr>
      <dsp:spPr>
        <a:xfrm>
          <a:off x="0" y="1489194"/>
          <a:ext cx="10515600" cy="647595"/>
        </a:xfrm>
        <a:prstGeom prst="roundRect">
          <a:avLst/>
        </a:prstGeom>
        <a:gradFill rotWithShape="0">
          <a:gsLst>
            <a:gs pos="0">
              <a:schemeClr val="accent5">
                <a:hueOff val="-3992698"/>
                <a:satOff val="-6182"/>
                <a:lumOff val="0"/>
                <a:alphaOff val="0"/>
                <a:satMod val="103000"/>
                <a:lumMod val="102000"/>
                <a:tint val="94000"/>
              </a:schemeClr>
            </a:gs>
            <a:gs pos="50000">
              <a:schemeClr val="accent5">
                <a:hueOff val="-3992698"/>
                <a:satOff val="-6182"/>
                <a:lumOff val="0"/>
                <a:alphaOff val="0"/>
                <a:satMod val="110000"/>
                <a:lumMod val="100000"/>
                <a:shade val="100000"/>
              </a:schemeClr>
            </a:gs>
            <a:gs pos="100000">
              <a:schemeClr val="accent5">
                <a:hueOff val="-3992698"/>
                <a:satOff val="-6182"/>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Verlies</a:t>
          </a:r>
          <a:r>
            <a:rPr lang="en-US" sz="2700" kern="1200" dirty="0"/>
            <a:t> </a:t>
          </a:r>
          <a:r>
            <a:rPr lang="en-US" sz="2700" kern="1200" dirty="0" err="1"/>
            <a:t>aan</a:t>
          </a:r>
          <a:r>
            <a:rPr lang="en-US" sz="2700" kern="1200" dirty="0"/>
            <a:t> </a:t>
          </a:r>
          <a:r>
            <a:rPr lang="en-US" sz="2700" kern="1200" dirty="0" err="1"/>
            <a:t>biodiversiteit</a:t>
          </a:r>
          <a:endParaRPr lang="en-US" sz="2700" kern="1200" dirty="0"/>
        </a:p>
      </dsp:txBody>
      <dsp:txXfrm>
        <a:off x="31613" y="1520807"/>
        <a:ext cx="10452374" cy="584369"/>
      </dsp:txXfrm>
    </dsp:sp>
    <dsp:sp modelId="{9C2B14AF-F58E-448E-AD2E-33C8D276383A}">
      <dsp:nvSpPr>
        <dsp:cNvPr id="0" name=""/>
        <dsp:cNvSpPr/>
      </dsp:nvSpPr>
      <dsp:spPr>
        <a:xfrm>
          <a:off x="0" y="2214549"/>
          <a:ext cx="10515600" cy="647595"/>
        </a:xfrm>
        <a:prstGeom prst="roundRect">
          <a:avLst/>
        </a:prstGeom>
        <a:gradFill rotWithShape="0">
          <a:gsLst>
            <a:gs pos="0">
              <a:schemeClr val="accent5">
                <a:hueOff val="-5989047"/>
                <a:satOff val="-9272"/>
                <a:lumOff val="0"/>
                <a:alphaOff val="0"/>
                <a:satMod val="103000"/>
                <a:lumMod val="102000"/>
                <a:tint val="94000"/>
              </a:schemeClr>
            </a:gs>
            <a:gs pos="50000">
              <a:schemeClr val="accent5">
                <a:hueOff val="-5989047"/>
                <a:satOff val="-9272"/>
                <a:lumOff val="0"/>
                <a:alphaOff val="0"/>
                <a:satMod val="110000"/>
                <a:lumMod val="100000"/>
                <a:shade val="100000"/>
              </a:schemeClr>
            </a:gs>
            <a:gs pos="100000">
              <a:schemeClr val="accent5">
                <a:hueOff val="-5989047"/>
                <a:satOff val="-9272"/>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Zoetwatervoorraden</a:t>
          </a:r>
        </a:p>
      </dsp:txBody>
      <dsp:txXfrm>
        <a:off x="31613" y="2246162"/>
        <a:ext cx="10452374" cy="584369"/>
      </dsp:txXfrm>
    </dsp:sp>
    <dsp:sp modelId="{0E4ED022-D68C-4CCD-92E0-FD470C74FA69}">
      <dsp:nvSpPr>
        <dsp:cNvPr id="0" name=""/>
        <dsp:cNvSpPr/>
      </dsp:nvSpPr>
      <dsp:spPr>
        <a:xfrm>
          <a:off x="0" y="2939904"/>
          <a:ext cx="10515600" cy="647595"/>
        </a:xfrm>
        <a:prstGeom prst="roundRect">
          <a:avLst/>
        </a:prstGeom>
        <a:gradFill rotWithShape="0">
          <a:gsLst>
            <a:gs pos="0">
              <a:schemeClr val="accent5">
                <a:hueOff val="-7985396"/>
                <a:satOff val="-12363"/>
                <a:lumOff val="0"/>
                <a:alphaOff val="0"/>
                <a:satMod val="103000"/>
                <a:lumMod val="102000"/>
                <a:tint val="94000"/>
              </a:schemeClr>
            </a:gs>
            <a:gs pos="50000">
              <a:schemeClr val="accent5">
                <a:hueOff val="-7985396"/>
                <a:satOff val="-12363"/>
                <a:lumOff val="0"/>
                <a:alphaOff val="0"/>
                <a:satMod val="110000"/>
                <a:lumMod val="100000"/>
                <a:shade val="100000"/>
              </a:schemeClr>
            </a:gs>
            <a:gs pos="100000">
              <a:schemeClr val="accent5">
                <a:hueOff val="-7985396"/>
                <a:satOff val="-12363"/>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Luchtkwaliteit </a:t>
          </a:r>
        </a:p>
      </dsp:txBody>
      <dsp:txXfrm>
        <a:off x="31613" y="2971517"/>
        <a:ext cx="10452374" cy="584369"/>
      </dsp:txXfrm>
    </dsp:sp>
    <dsp:sp modelId="{3EA05DFB-600F-4EB4-8EEB-F89B23596553}">
      <dsp:nvSpPr>
        <dsp:cNvPr id="0" name=""/>
        <dsp:cNvSpPr/>
      </dsp:nvSpPr>
      <dsp:spPr>
        <a:xfrm>
          <a:off x="0" y="3665259"/>
          <a:ext cx="10515600" cy="647595"/>
        </a:xfrm>
        <a:prstGeom prst="roundRect">
          <a:avLst/>
        </a:prstGeom>
        <a:gradFill rotWithShape="0">
          <a:gsLst>
            <a:gs pos="0">
              <a:schemeClr val="accent5">
                <a:hueOff val="-9981745"/>
                <a:satOff val="-15454"/>
                <a:lumOff val="0"/>
                <a:alphaOff val="0"/>
                <a:satMod val="103000"/>
                <a:lumMod val="102000"/>
                <a:tint val="94000"/>
              </a:schemeClr>
            </a:gs>
            <a:gs pos="50000">
              <a:schemeClr val="accent5">
                <a:hueOff val="-9981745"/>
                <a:satOff val="-15454"/>
                <a:lumOff val="0"/>
                <a:alphaOff val="0"/>
                <a:satMod val="110000"/>
                <a:lumMod val="100000"/>
                <a:shade val="100000"/>
              </a:schemeClr>
            </a:gs>
            <a:gs pos="100000">
              <a:schemeClr val="accent5">
                <a:hueOff val="-9981745"/>
                <a:satOff val="-15454"/>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Bodemuitputting en voedseltekorten</a:t>
          </a:r>
        </a:p>
      </dsp:txBody>
      <dsp:txXfrm>
        <a:off x="31613" y="3696872"/>
        <a:ext cx="10452374" cy="584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26.49463" units="1/cm"/>
          <inkml:channelProperty channel="Y" name="resolution" value="574.55725" units="1/cm"/>
          <inkml:channelProperty channel="T" name="resolution" value="1" units="1/dev"/>
        </inkml:channelProperties>
      </inkml:inkSource>
      <inkml:timestamp xml:id="ts0" timeString="2022-12-19T12:21:32.749"/>
    </inkml:context>
    <inkml:brush xml:id="br0">
      <inkml:brushProperty name="width" value="0.05292" units="cm"/>
      <inkml:brushProperty name="height" value="0.05292" units="cm"/>
      <inkml:brushProperty name="color" value="#FF0000"/>
    </inkml:brush>
  </inkml:definitions>
  <inkml:trace contextRef="#ctx0" brushRef="#br0">10523 17639 0,'-3'-34'0,"26"-1"0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4" units="dev"/>
          <inkml:channel name="T" type="integer" max="2.14748E9" units="dev"/>
        </inkml:traceFormat>
        <inkml:channelProperties>
          <inkml:channelProperty channel="X" name="resolution" value="326.49463" units="1/cm"/>
          <inkml:channelProperty channel="Y" name="resolution" value="574.55725" units="1/cm"/>
          <inkml:channelProperty channel="F" name="resolution" value="4.0315E-5" units="1/dev"/>
          <inkml:channelProperty channel="T" name="resolution" value="1" units="1/dev"/>
        </inkml:channelProperties>
      </inkml:inkSource>
      <inkml:timestamp xml:id="ts0" timeString="2022-12-19T12:17:29.022"/>
    </inkml:context>
    <inkml:brush xml:id="br0">
      <inkml:brushProperty name="width" value="0.05292" units="cm"/>
      <inkml:brushProperty name="height" value="0.05292" units="cm"/>
      <inkml:brushProperty name="color" value="#FF0000"/>
    </inkml:brush>
  </inkml:definitions>
  <inkml:trace contextRef="#ctx0" brushRef="#br0">8200 15988 200 0,'736'-120'0'0</inkml:trace>
  <inkml:trace contextRef="#ctx0" brushRef="#br0" timeOffset="26.47">9567 15005 200 0,'63'-251'0'0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4" units="dev"/>
          <inkml:channel name="T" type="integer" max="2.14748E9" units="dev"/>
        </inkml:traceFormat>
        <inkml:channelProperties>
          <inkml:channelProperty channel="X" name="resolution" value="326.49463" units="1/cm"/>
          <inkml:channelProperty channel="Y" name="resolution" value="574.55725" units="1/cm"/>
          <inkml:channelProperty channel="F" name="resolution" value="4.0315E-5" units="1/dev"/>
          <inkml:channelProperty channel="T" name="resolution" value="1" units="1/dev"/>
        </inkml:channelProperties>
      </inkml:inkSource>
      <inkml:timestamp xml:id="ts0" timeString="2022-12-19T12:36:35.630"/>
    </inkml:context>
    <inkml:brush xml:id="br0">
      <inkml:brushProperty name="width" value="0.05292" units="cm"/>
      <inkml:brushProperty name="height" value="0.05292" units="cm"/>
      <inkml:brushProperty name="color" value="#FF0000"/>
    </inkml:brush>
  </inkml:definitions>
  <inkml:trace contextRef="#ctx0" brushRef="#br0">6211 3427 200 0,'0'0'0'0,"0"0"0"0,0 0 0 0,0 0 0 16,0 0 0-16,0 0 0 15,0 0 0-15,0 0 0 16,0 0 0-16,0 0 0 0,0 0 0 16,0 0 0-16,0 0 0 15,0 0 0-15,0 0 0 0,0 0 0 16,11-10 0-16,5 1 0 15,1 0 0-15,-2 4 0 0,-3-1 0 16,-3 1 0-16,3-1 0 16,0-1 0-16,5 0 0 15,0 1 0-15,-1 1 0 0,2-6 0 16,0 4 0-16,1 0 0 16,2-4 0-16,3 0 0 0,-1-4 0 15,1 2 0-15,0-1 0 16,0 0 0-16,0-1 0 0,1 1 0 15,-3-2 0-15,1 3 0 16,1-1 0-16,1-1 0 0,-2 1 0 16,-1 1 0-16,1-1 0 15,1-2 0-15,-3 0 0 0,5-1 0 16,-3 1 0-16,0-2 0 16,1 2 0-16,0-1 0 0,0 1 0 15,2 0 0-15,-5 1 0 16,-1-1 0-16,0 0 0 15,-3 5 0-15,-1-2 0 0,-3 3 0 16,2-1 0-16,-2 1 0 16,-3 0 0-16,-2-1 0 0,-2 0 0 15,-3 0 0-15,-1 0 0 16,-3-1 0-16,0-3 0 0,-2 1 0 16,-2 1 0-16,-6 0 0 15,-2 0 0-15,-5 0 0 16,1 4 0-16,-3 0 0 0,-5 3 0 15,-1 2 0-15,-2 2 0 16,-3 1 0-16,-1 1 0 0,-3 2 0 16,2 1 0-16,-3 4 0 15,1 3 0-15,-1-1 0 0,4 4 0 16,0 2 0-16,-1 1 0 16,3 1 0-16,0 1 0 0,3 2 0 15,0-2 0-15,6 3 0 16,0-4 0-16,1 4 0 15,-1 0 0-15,4 4 0 0,0 0 0 16,2 4 0-16,-2 1 0 16,2 0 0-16,3 1 0 0,3-3 0 15,-1 1 0-15,4 3 0 16,0-4 0-16,2-1 0 0,1 2 0 16,0-1 0-16,3 0 0 15,3 4 0-15,0-5 0 0,2 2 0 16,4-2 0-16,0 1 0 15,3-3 0-15,4 0 0 0,0-5 0 16,4 1 0-16,-1 0 0 16,2-2 0-16,4-3 0 15,1 1 0-15,1-3 0 0,4 0 0 16,-2-2 0-16,2-2 0 16,1-2 0-16,2 1 0 0,0-3 0 15,4-3 0-15,1-4 0 16,1-4 0-16,0-4 0 0,5-2 0 15,-4-5 0-15,0-4 0 16,4-2 0-16,-6-1 0 16,1 1 0-16,-2-3 0 0,-3 1 0 15,-3 1 0-15,0-2 0 16,-2 1 0-16,-1 1 0 0,1-4 0 16,-4-2 0-16,-1 0 0 0,0 0 0 15,0-2 0-15,0-2 0 16,-5-3 0-16,0-2 0 15,-3-6 0-15,-1-1 0 0,-1 0 0 16,-5-3 0-16,0 3 0 16,-2-2 0-16,-2 0 0 15,0 0 0-15,-3 1 0 0,-1 1 0 16,2 3 0-16</inkml:trace>
  <inkml:trace contextRef="#ctx0" brushRef="#br0" timeOffset="415.35">7645 2427 200 0,'0'0'0'0,"0"0"0"16,0 0 0-16,0 0 0 0,0 0 0 16,0 0 0-16,0 0 0 15,0 0 0-15,0 0 0 0,0 0 0 16,-8 18 0-16,-2 8 0 16,-2 9 0-16,-2 3 0 15,3 2 0-15,3 6 0 0,-1-1 0 16,0 3 0-16,0 3 0 15,3 2 0-15,-2-1 0 0,2 1 0 16,0-1 0-16,5-2 0 16,4 1 0-16,-1-4 0 0,2-4 0 15,-1-2 0-15,4-1 0 16,2-2 0-16,3-4 0 0,-1-3 0 16,7-5 0-16,0-3 0 15,4-6 0-15,1-3 0 0,0-1 0 16,5-8 0-16,2-5 0 15,6-2 0-15,-2-5 0 16,0-6 0-16,2-3 0 0,2-4 0 16,0-4 0-16,3-2 0 15,-2-3 0-15,-1-2 0 0,-1-1 0 16,0 1 0-16,-3 2 0 16,-3 1 0-16,-5 2 0 0,-5 0 0 15,-3 1 0-15,-6 2 0 16,-6-1 0-16</inkml:trace>
  <inkml:trace contextRef="#ctx0" brushRef="#br0" timeOffset="1805.59">7335 3155 200 0,'0'0'0'0,"0"0"0"0,0 0 0 0,0 0 0 16,0 0 0-16,14-4 0 15,5-1 0-15,5 0 0 0,3 1 0 16,1 0 0-16,2-1 0 15,2 0 0-15,5-1 0 0,-1 1 0 16,1-2 0-16,0-1 0 16,-2 4 0-16,2-1 0 15,1-2 0-15,-1-2 0 0,4 1 0 16,-2-3 0-16,2 1 0 16,1-2 0-16,2-1 0 0,3-5 0 15,-1 1 0-15,4-2 0 16,-1-2 0-16,1-2 0 0,1 0 0 15,1-2 0-15,-2-1 0 16,0 1 0-16,-1-2 0 16,-3 1 0-16,-2 1 0 0,-3 0 0 15,-4-1 0-15,-3 3 0 0,-6 0 0 16,-6 3 0-16,-5 0 0 16,-5 5 0-16,-6 1 0 15,-2 0 0-15,-5 3 0 0,-3-2 0 16,-6 2 0-16,-7 2 0 15,-7 7 0-15,-5 5 0 0,-6 3 0 16,-3 7 0-16,-2 5 0 16,-4 4 0-16,0 8 0 0,3 1 0 15,1 4 0-15,1 4 0 16,4 0 0-16,3 2 0 0,3 4 0 16,4-2 0-16,6 3 0 15,2 1 0-15,5-2 0 0,6 3 0 16,7-1 0-16,4 0 0 15,6-3 0-15,3-5 0 16,9 0 0-16,5-4 0 16,5-4 0-16,7-6 0 0,5-5 0 15,5-6 0-15,3-4 0 0,0-5 0 16,2-2 0-16,2-8 0 16,1-4 0-16,-1-7 0 0,-4-4 0 15,-1-5 0-15,1-8 0 16,-3-4 0-16,-1-3 0 15,-4-5 0-15,-5-4 0 0,-5-4 0 16,-5 2 0-16,-4 1 0 16,-6 2 0-16,-4 1 0 0,-6 7 0 15,0 2 0-15,-4 4 0 16,-3 8 0-16,-1 4 0 0,-2 4 0 16,-1 6 0-16,1 12 0 15,0 0 0-15,0 0 0 0,0 0 0 16,-5 3 0-16,-5 12 0 15,0 11 0-15,-3 9 0 16,1 7 0-16,0 3 0 0,-2 4 0 16,4 5 0-16,0 0 0 15,5-1 0-15,-2-3 0 0,4-4 0 16,3-3 0-16,2-7 0 16,1-2 0-16,1-11 0 0,-1-4 0 15,0-6 0-15,-3-13 0 16,0 0 0-16,0 0 0 0,0 0 0 15,0 0 0-15,4-2 0 16,6-15 0-16,2-13 0 0,1-10 0 16,-1-8 0-16,1-5 0 15,2-1 0-15,2 2 0 0,-2 4 0 16,1 2 0-16,-1 3 0 16,4 2 0-16,-1 7 0 15,-3 2 0-15,3 4 0 0,4 3 0 16,0 1 0-16,2 6 0 15,2 4 0-15,1 8 0 0,0 3 0 16,2 6 0-16,-2 5 0 16,-2 4 0-16,-1 3 0 15,-2 3 0-15,-3 4 0 0,-1 5 0 16,-6 7 0-16,-4 3 0 16,-1 4 0-16,-3 4 0 0,-1 2 0 15,0 4 0-15,-2-2 0 16,1-3 0-16,1-4 0 0,0-3 0 15,3-4 0-15,6-3 0 16,-1-6 0-16,3-1 0 16,0-7 0-16,2-4 0 0,5-7 0 15,4-1 0-15,3-8 0 16,9-7 0-16,4-5 0 0,6-8 0 16,6-4 0-16,1-3 0 0,-2 0 0 15,0-2 0-15,-6 0 0 16,-7 0 0-16,-5-1 0 15,-6-6 0-15</inkml:trace>
  <inkml:trace contextRef="#ctx0" brushRef="#br0" timeOffset="5282.46">6102 13396 200 0,'0'0'0'0,"0"0"0"0,0 0 0 0,0 0 0 16,0 0 0-16,0 0 0 15,0 0 0-15,0 0 0 0,8 13 0 16,5 10 0-16,-1 3 0 16,0 1 0-16,-1 4 0 15,-1 3 0-15,3 2 0 0,-1 0 0 16,0 2 0-16,0 1 0 16,-2-2 0-16,0 2 0 0,-1-4 0 15,0 0 0-15,2-1 0 16,-1-2 0-16,-1-1 0 0,0-2 0 15,1-2 0-15,-1-5 0 16,-2-5 0-16,-2-2 0 0,-3-6 0 16,-2-9 0-16,0 0 0 15,0 0 0-15,0 0 0 16,0 0 0-16,0 0 0 0,0-7 0 16,-3-12 0-16,-2-7 0 15,-2-3 0-15,0-1 0 0,2-2 0 16,-3-3 0-16,0-1 0 15,-3-1 0-15,-1 2 0 0,1-4 0 16,-4 1 0-16,3 2 0 16,0 5 0-16,4 1 0 0,4 1 0 15,-3 4 0-15,3 1 0 16,2 3 0-16,4 2 0 0,3 3 0 16,2 1 0-16,-3 4 0 15,4 2 0-15,0 1 0 16,5 4 0-16,3 1 0 0,-2 4 0 15,6 2 0-15,-2 6 0 16,1 6 0-16,1 4 0 0,-2 5 0 16,1 6 0-16,2 2 0 15,-4 4 0-15,2 1 0 0,0 3 0 16,-2-3 0-16,-1 0 0 16,-1-2 0-16,-1-3 0 15,-2-3 0-15,-1-3 0 0,-2-3 0 16,-4-6 0-16,-2-5 0 15,-3-12 0-15,0 0 0 0,0 0 0 16,0 0 0-16,0 0 0 16,1 0 0-16,-2-8 0 0,-2-8 0 15,-1-6 0-15,2-6 0 16,-5-4 0-16,4-4 0 0,-2 1 0 16,1-1 0-16,0-2 0 15,-1 0 0-15,0 3 0 16,2 6 0-16,0 3 0 0,0 3 0 15,3 0 0-15,2 3 0 16,4 2 0-16,0 3 0 0,1 1 0 16,2 3 0-16,5 3 0 15,0 1 0-15,0 4 0 0,4 4 0 16,4 5 0-16,0 4 0 16,1 6 0-16,3 5 0 0,1 4 0 15,-2 3 0-15,1 3 0 16,-1 3 0-16,-1 1 0 0,-2 0 0 15,-2-2 0-15,-1-1 0 16,-3-3 0-16,-3-1 0 0,-1-3 0 16,-3-2 0-16,0-3 0 15,-1-3 0-15,-1-4 0 0,-7-13 0 16,6 10 0-16,-6-10 0 16,0 0 0-16,0 0 0 15,3-1 0-15,-6-12 0 0</inkml:trace>
  <inkml:trace contextRef="#ctx0" brushRef="#br0" timeOffset="5573.34">7009 13497 200 0,'0'0'0'0,"0"0"0"15,0 0 0-15,0 0 0 0,0 0 0 16,6 16 0-16,4 10 0 16,1 4 0-16,3 5 0 15,0 2 0-15,1 3 0 0,0-2 0 16,1-2 0-16,2-3 0 16,-1-6 0-16,-5-3 0 0,-2-5 0 15,-1-6 0-15,-2-5 0 16,-7-8 0-16,10 1 0 0,-3-8 0 15,-2-6 0-15,-2-3 0 16,-2-5 0-16</inkml:trace>
  <inkml:trace contextRef="#ctx0" brushRef="#br0" timeOffset="5793.18">7051 13269 200 0,'0'0'0'16,"0"0"0"-16,0 0 0 0,0 0 0 15,0 0 0-15,0 0 0 16,0 0 0-16,0 0 0 0,0 0 0 16,9 14 0-16,4 4 0 15,-1 4 0-15,0-5 0 0,1-6 0 16,-2-3 0-16</inkml:trace>
  <inkml:trace contextRef="#ctx0" brushRef="#br0" timeOffset="6331.71">7293 13371 200 0,'0'0'0'0,"0"0"0"0,0 0 0 15,0 0 0-15,9 19 0 16,0 9 0-16,4 6 0 0,-1 6 0 16,-2 1 0-16,-1 3 0 15,-1 2 0-15,0 2 0 16,3-4 0-16,-1-4 0 0,2-3 0 16,-2-3 0-16,-3-7 0 15,-1-5 0-15,-2-7 0 0,-1-4 0 16,-3-11 0-16,0 0 0 15,0 0 0-15,0 0 0 16,1-4 0-16,-2-13 0 0,1-10 0 16,-2-4 0-16,1-7 0 15,1-5 0-15,0-1 0 0,0-4 0 16,0 0 0-16,0 4 0 16,-3 5 0-16,0 5 0 0,3 8 0 15,2 4 0-15,-1 3 0 16,-1 6 0-16,0 0 0 0,2 6 0 15,4 2 0-15,4 2 0 16,6 3 0-16,6 7 0 0,1 5 0 16,1 8 0-16,1 6 0 15,-2 5 0-15,-2 3 0 0,-1 1 0 16,-2 3 0-16,-2-2 0 16,-3-2 0-16,-2-4 0 0,-2-2 0 15,-2-3 0-15,-2-3 0 16,0-5 0-16,-2-5 0 15,-3-12 0-15,9 7 0 0,-1-4 0 16,0-9 0-16,2-6 0 16</inkml:trace>
  <inkml:trace contextRef="#ctx0" brushRef="#br0" timeOffset="7755.14">8149 13539 200 0,'0'0'0'0,"0"0"0"15,-1-13 0-15,0-4 0 16,-5-1 0-16,1 2 0 0,1 4 0 16,-3 3 0-16,-10 2 0 15,-4 7 0-15,-5 5 0 16,-5 2 0-16,0 4 0 0,-2 4 0 15,1 3 0-15,-1 1 0 16,4 6 0-16,3 1 0 0,3 2 0 16,4 3 0-16,5-1 0 15,6 0 0-15,6 1 0 0,5 0 0 16,4-2 0-16,6-3 0 16,4-5 0-16,5-5 0 15,1-7 0-15,4-6 0 0,1-5 0 16,-1-4 0-16,-2-7 0 15,1-3 0-15,-3-8 0 0,1-8 0 16,-1-4 0-16,1-3 0 16,-4-5 0-16,0-4 0 0,-4 1 0 15,-3 1 0-15,-2 1 0 16,-1 0 0-16,-2-1 0 0,-2 6 0 16,-3 2 0-16,-4 4 0 15,0 5 0-15,-3 3 0 0,1 6 0 16,0 3 0-16,2 6 0 15,0 4 0-15,1 7 0 16,0 0 0-16,0 3 0 16,0 9 0-16,-2 10 0 0,-2 6 0 15,-1 5 0-15,1 3 0 0,0 4 0 16,1-1 0-16,2 2 0 16,0 0 0-16,1-1 0 0,0-3 0 15,3 1 0-15,1-4 0 16,2-2 0-16,3-3 0 0,2-3 0 15,0-2 0-15,5-5 0 16,2-3 0-16,1-3 0 16,6-5 0-16,0-4 0 0,2-5 0 15,2-3 0-15,4-4 0 16,2-4 0-16,-2-1 0 0,1-4 0 16,-1-1 0-16,-1-1 0 15,-1-1 0-15,-2-3 0 0,-1-3 0 16,-3-3 0-16,-4 1 0 15,-2-1 0-15,-7 1 0 16,-3 1 0-16,-4 1 0 0,-3 0 0 16,-3 1 0-16,-4 2 0 15,-2 2 0-15,-6 3 0 0,-2 4 0 16,-4 2 0-16,-1 7 0 16,-3 5 0-16,-4 5 0 0,-1 2 0 15,4 6 0-15,0 2 0 16,4 6 0-16,0 1 0 15,2 5 0-15,7 3 0 0,2-1 0 16,3 1 0-16,4-1 0 0,6 1 0 16,6 1 0-16,9-2 0 15,3-2 0-15,7-3 0 16,5-5 0-16,4-1 0 0,3-6 0 16,1-4 0-16,2-2 0 15,-1-6 0-15,-1-4 0 0,3-7 0 16,-2-4 0-16,2-2 0 15,-4-3 0-15,-3-3 0 16,0-1 0-16,-9-1 0 0,-5-1 0 16,-4-3 0-16,-6 1 0 15,-2-1 0-15,-4-2 0 0,-5 2 0 16,-1 0 0-16,-4 2 0 16,-2 3 0-16,-2 3 0 0,0 3 0 15,-2 4 0-15,2 2 0 16,2 4 0-16,4 8 0 0,-6-3 0 15,-1 10 0-15,-5 7 0 16,2 7 0-16,0 7 0 0,-2 3 0 16,5 4 0-16,3 1 0 15,2 0 0-15,2 1 0 0,2-1 0 16,1 1 0-16,2-2 0 16,1-1 0-16,1-1 0 15,2-2 0-15,-1-3 0 0,0-3 0 16,2-2 0-16,-1-5 0 15,0-4 0-15,1-5 0 16,-2-2 0-16,-8-7 0 0,0 0 0 16,6-3 0-16,2-8 0 15,-2-4 0-15,0-9 0 0,-4-2 0 16,2-6 0-16,3-3 0 0,1-3 0 16,-1-1 0-16,0-3 0 15,1-1 0-15,-2 1 0 16,2 6 0-16,-2 3 0 0,1 1 0 15,1 7 0-15,3 4 0 16,1 2 0-16,5 3 0 0,7 3 0 16,5 6 0-16,4 12 0 15,1 5 0-15,-1 8 0 0,-2 2 0 16,-6 1 0-16,-2-8 0 16</inkml:trace>
  <inkml:trace contextRef="#ctx0" brushRef="#br0" timeOffset="8622.48">6682 14835 200 0,'0'0'0'0,"0"0"0"15,0 0 0-15,0 0 0 0,0 0 0 16,0 0 0-16,0 0 0 15,0 21 0-15,2 13 0 16,3 5 0-16,0 2 0 0,3 4 0 16,0 2 0-16,1 0 0 15,0 3 0-15,1-3 0 0,-1-3 0 16,1-2 0-16,1-1 0 16,0-2 0-16,0-4 0 15,3 1 0-15,0-4 0 0,3-3 0 16,1-6 0-16,0-5 0 15,2-4 0-15,1-7 0 0,-2-5 0 16,0-3 0-16,-2-5 0 16,1-8 0-16,0-8 0 0,2-6 0 15,-3-8 0-15,-1-4 0 16,0-5 0-16,-4-5 0 0,0-8 0 16,-2 0 0-16,-3 2 0 15,-7-1 0-15,-4 0 0 0,-2 5 0 16,-5 2 0-16,-2 2 0 15,-4 0 0-15,2 4 0 16,0 0 0-16,3 2 0 16,0 3 0-16,2 3 0 0,3 1 0 15,0 2 0-15,1 0 0 0,-1 3 0 16,2 4 0-16</inkml:trace>
  <inkml:trace contextRef="#ctx0" brushRef="#br0" timeOffset="9718.08">7243 14378 200 0,'0'0'0'0,"0"0"0"0,-8 21 0 15,-4 14 0-15,-1 4 0 16,3 2 0-16,-1 3 0 16,2 0 0-16,6 2 0 0,-1 3 0 15,2-2 0-15,-1 2 0 16,1 0 0-16,-1 3 0 0,-2-2 0 16,5 0 0-16,1-4 0 15,2 2 0-15,2-2 0 16,2-3 0-16,2-4 0 0,4-3 0 15,-1-5 0-15,5-5 0 16,2-2 0-16,4-4 0 0,2-4 0 16,3-7 0-16,4-4 0 15,1-4 0-15,4-5 0 0,0-6 0 16,1-4 0-16,1-5 0 16,1-4 0-16,-1-4 0 0,0-5 0 15,-6-2 0-15,-2-1 0 16,-5 1 0-16,2-1 0 0,-6 2 0 15,-3 2 0-15,-5 0 0 16,-1-2 0-16,-4 2 0 16,-4-1 0-16,-3 2 0 0,-3 2 0 15,-4 3 0-15,-4 2 0 16,-5 5 0-16,0 1 0 0,-3 0 0 16,-7 4 0-16,-1 8 0 15,-1 3 0-15,-3 5 0 0,-1 4 0 16,2 4 0-16,2 2 0 15,4 3 0-15,2 4 0 0,-2 4 0 16,3 7 0-16,5-3 0 16,3 3 0-16,2-1 0 15,6-1 0-15,4 0 0 0,5-2 0 16,4-1 0-16,6 1 0 16,3-5 0-16,5-3 0 0,1-1 0 15,5 0 0-15,1-4 0 16,6-2 0-16,4-4 0 0,2-1 0 15,1-5 0-15,4-3 0 16,2-3 0-16,0-7 0 0,-1-2 0 16,1-3 0-16,-2-2 0 15,0-5 0-15,-4-2 0 16,-3 0 0-16,-1-4 0 0,-4-2 0 16,-3-3 0-16,-6-1 0 15,-2-1 0-15,-1 0 0 0,-4 0 0 16,-5 0 0-16,-4 1 0 15,-3-1 0-15,-4 3 0 0,-6 1 0 16,-3 3 0-16,-2 4 0 16,-2 3 0-16,-4 3 0 0,-3 5 0 15,-4 2 0-15,-3 5 0 16,-3 5 0-16,-3 5 0 0,-1 6 0 16,-1 2 0-16,0 1 0 15,-1 5 0-15,-4 4 0 0,4 1 0 16,4 3 0-16,3 5 0 15,2 2 0-15,3 2 0 16,5 0 0-16,7 4 0 16,8-2 0-16,5 2 0 0,5-4 0 15,7 1 0-15,1-4 0 16,4-4 0-16,1-3 0 0,2-2 0 16,3-4 0-16,5-4 0 15,3-4 0-15,2-6 0 0,1-1 0 16,2-6 0-16,1-5 0 0,2-5 0 15,-1-6 0-15,-6-5 0 16,-1-2 0-16,-4-4 0 16,-2-1 0-16,-4-1 0 0</inkml:trace>
  <inkml:trace contextRef="#ctx0" brushRef="#br0" timeOffset="10319.06">9129 14387 200 0,'0'0'0'15,"-9"-10"0"-15,-6-3 0 0,-5-3 0 16,-4 7 0-16,-3 3 0 16,-1 6 0-16,2 3 0 0,1 2 0 15,0 4 0-15,-1 2 0 16,5 5 0-16,3 0 0 0,2 2 0 15,2-1 0-15,3 1 0 16,1 4 0-16,3 2 0 16,3 0 0-16,5 1 0 0,3 3 0 15,4 1 0-15,6 4 0 16,4 0 0-16,3 1 0 0,2 4 0 16,0-2 0-16,2 1 0 15,0-1 0-15,-2 2 0 0,1-3 0 16,-3-3 0-16,-3-2 0 15,-1 1 0-15,-2 2 0 0,-6-2 0 16,-1-2 0-16,-3-1 0 16,-3-2 0-16,-3-2 0 0,-3-2 0 15,-3-2 0-15,-3-3 0 16,-7-1 0-16,-3-5 0 0,-7-2 0 16,-4-3 0-16,-2-2 0 15,-2-2 0-15,-1-2 0 16,0-5 0-16,3 1 0 0,-1 0 0 15,1-2 0-15,4-6 0 16,1-2 0-16</inkml:trace>
  <inkml:trace contextRef="#ctx0" brushRef="#br0" timeOffset="13934.69">6168 8864 200 0,'0'0'0'0,"0"0"0"0,0 0 0 15,0 0 0-15,0 0 0 0,0 0 0 16,0 0 0-16,8 18 0 16,2 14 0-16,4 5 0 15,-1 4 0-15,1 5 0 0,-1 4 0 16,1 0 0-16,1-1 0 16,-1 0 0-16,2 1 0 0,-3-1 0 15,2-2 0-15,-1 0 0 16,-1-2 0-16,2-1 0 0,-1-4 0 15,3-1 0-15,-2-3 0 16,2-4 0-16,-2-1 0 16,2-4 0-16,-1-5 0 0,1-3 0 15,-7-5 0-15,0-5 0 16,-10-9 0-16,0 0 0 0,0 0 0 16,8-2 0-16,0-13 0 15,1-10 0-15,1-8 0 0,2-8 0 16,1-6 0-16,-1 0 0 15,0 2 0-15,2-4 0 16,-4-2 0-16,1 2 0 0,-1 1 0 16,-2 0 0-16,0-3 0 15,2 3 0-15,0 2 0 0,2 1 0 16,-3 2 0-16,-1 8 0 16,-2 4 0-16,1 4 0 0,0 5 0 15,-2 4 0-15,-2 6 0 16,-2 2 0-16,-2 3 0 0,-2 0 0 15,-2 2 0-15</inkml:trace>
  <inkml:trace contextRef="#ctx0" brushRef="#br0" timeOffset="15038.84">6858 8627 200 0,'0'0'0'0,"0"0"0"16,0 0 0-16,0 0 0 0,0 0 0 16,0 0 0-16,-5 20 0 15,-3 12 0-15,-2 9 0 0,-2 6 0 16,-1 8 0-16,1 4 0 15,1 1 0-15,0 2 0 0,3-1 0 16,2 1 0-16,3-5 0 16,3-4 0-16,0 0 0 0,2-6 0 15,0-4 0-15,4-2 0 16,3-3 0-16,2-7 0 16,3-3 0-16,2-6 0 0,6-5 0 15,1-4 0-15,5-5 0 16,4-5 0-16,-2-8 0 0,4-10 0 15,2-5 0-15,3-5 0 16,1-7 0-16,1 2 0 0,2-3 0 16,0-5 0-16,3 0 0 15,1-3 0-15,0 2 0 16,-1 0 0-16,-4 1 0 0,0-2 0 16,-4 3 0-16,-2 2 0 15,-6 2 0-15,-6 3 0 0,-7 3 0 16,-3 3 0-16,-7 1 0 15,-4 4 0-15,-4 3 0 0,-6-1 0 16,-4 6 0-16,-2 3 0 16,-6 5 0-16,-4 6 0 0,-5 5 0 15,-1 6 0-15,-3 7 0 16,-4 6 0-16,-2 3 0 0,0 3 0 16,3 0 0-16,-1 2 0 15,5 3 0-15,3-1 0 0,3-1 0 16,6-1 0-16,3-4 0 15,6-1 0-15,5 1 0 16,5-4 0-16,6-3 0 0,3-3 0 16,7-2 0-16,4-2 0 15,4-4 0-15,3-5 0 0,4-2 0 16,4-6 0-16,5-3 0 16,6-4 0-16,3-5 0 0,2-2 0 15,3-2 0-15,3-1 0 16,1-2 0-16,2-5 0 15,-1-2 0-15,-2-3 0 0,-1 0 0 16,-4 0 0-16,-5-2 0 16,-4 2 0-16,-8-3 0 0,-3 0 0 15,-5 0 0-15,-4-3 0 16,-5 5 0-16,-6 1 0 0,-3 3 0 16,-6 1 0-16,-4 2 0 15,-3 2 0-15,-9 3 0 0,-5 5 0 16,-6 2 0-16,-4 6 0 15,-5 5 0-15,-6 0 0 16,-2 9 0-16,0 1 0 0,-4 6 0 16,1 6 0-16,2 1 0 15,1 4 0-15,6 1 0 0,4 3 0 16,5 4 0-16,6 4 0 16,3 0 0-16,7 2 0 0,6 0 0 15,8-1 0-15,4 0 0 16,6 1 0-16,8-7 0 0,7 0 0 15,3-2 0-15,8-2 0 16,0-5 0-16,3-4 0 16,0-6 0-16,2-7 0 0,2-3 0 15,-4-3 0-15,2-6 0 0,1-5 0 16,0-3 0-16,-2-8 0 16,-3-3 0-16,-3-7 0 0,-3 0 0 15,-2-1 0-15,-24 2 0 16</inkml:trace>
  <inkml:trace contextRef="#ctx0" brushRef="#br0" timeOffset="15498.84">8846 8805 200 0,'0'0'0'0,"0"0"0"15,0 0 0-15,0 0 0 16,0 0 0-16,-9-12 0 0,-4 0 0 16,-7 1 0-16,-3 7 0 15,-5 6 0-15,-3 5 0 0,-1 5 0 16,-1 3 0-16,-2 1 0 15,1 4 0-15,1 2 0 16,7 3 0-16,6 3 0 0,5 3 0 16,1 4 0-16,8 3 0 15,6 1 0-15,5 4 0 0,6-2 0 16,0 2 0-16,2 1 0 16,2-4 0-16,-1-3 0 15,0-4 0-15,-2-2 0 0,-1-3 0 16,-3-4 0-16,-2-4 0 15,-3-2 0-15,-1 0 0 0,-2-2 0 16,-3-4 0-16,-5 3 0 16,-5 0 0-16,-3 3 0 0,-5-2 0 15,-4-2 0-15,-7 1 0 16,-3-5 0-16,-6-2 0 0</inkml:trace>
  <inkml:trace contextRef="#ctx0" brushRef="#br0" timeOffset="16782.12">6036 10210 200 0,'0'0'0'15,"0"0"0"-15,0 0 0 0,0 0 0 16,0 0 0-16,11-8 0 16,3-2 0-16,-2 1 0 15,-2 4 0-15,-3 2 0 0,-7 3 0 16,8 3 0-16,-1 8 0 15,-5 6 0-15,-2 4 0 0,-1 8 0 16,2 2 0-16,2 6 0 16,1 0 0-16,0-1 0 0,1-1 0 15,0-1 0-15,1-1 0 16,2-3 0-16,4-1 0 16,0-2 0-16,1 0 0 0,0-2 0 15,2 2 0-15,-1-5 0 16,0-3 0-16,2-3 0 0,-1-4 0 15,-1-3 0-15,-2-4 0 16,1-2 0-16,-3-4 0 0,-1-6 0 16,1-6 0-16,0-4 0 15,-1-8 0-15,2-4 0 0,-3-5 0 16,1 0 0-16,-4-4 0 16,2 3 0-16,-5-2 0 0,0 5 0 15,-2-1 0-15,0 4 0 16,0 2 0-16,0 4 0 15,0 3 0-15,0 5 0 16,0 1 0-16,2 2 0 0,4-1 0 16,6 4 0-16,2-2 0 0,1 0 0 15,4 4 0-15,1 0 0 16,2 2 0-16,2 3 0 0,2 2 0 16,1 0 0-16,3 4 0 15,1-1 0-15,1-2 0 0,2 3 0 16,-1-1 0-16,2-3 0 15,-2 1 0-15,1 1 0 0,-1-3 0 16,-1 0 0-16,1-4 0 16,0-2 0-1,-7-1 0-15,-4-1 0 0,-1 0 0 0,-6 0 0 16,-3-2 0-16,-4-2 0 16,-1-4 0-16,-6 0 0 0,-5 0 0 15,-5 0 0-15,-5 2 0 16,-4-1 0-16,-6 4 0 15,-1 1 0-15,-5 3 0 16,-1 7 0-16,-2 2 0 0,1 6 0 16,-1 4 0-16,0 3 0 0,4 5 0 15,0 6 0-15,3 0 0 16,1 3 0-16,0 2 0 0,7 4 0 16,2-1 0-16,5-1 0 15,6 2 0-15,5 1 0 0,5 0 0 16,6 4 0-16,4 0 0 15,5-1 0-15,4-5 0 16,6 1 0-16,8-5 0 0,1-4 0 16,3-6 0-16,-3-3 0 0,0-7 0 15,-2-3 0-15,-1-5 0 16,-2-4 0-16,-2-4 0 16,-4-3 0-16,-3-8 0 0,-2-3 0 15,-3-4 0-15,-4-3 0 16</inkml:trace>
  <inkml:trace contextRef="#ctx0" brushRef="#br0" timeOffset="17266.24">7058 10177 200 0,'0'0'0'16,"0"0"0"-16,0 17 0 0,0 13 0 15,0 4 0-15,2 2 0 16,3-1 0-16,-3 1 0 0,4 1 0 16,2 0 0-16,1-5 0 15,-4-6 0-15,3-5 0 0,-2-6 0 16,-1-1 0-16,-5-14 0 15,0 0 0-15,0 0 0 16,0 0 0-16,0 0 0 0,1-1 0 16,-2-11 0-16,2-3 0 15,2-5 0-15,0-3 0 0,2-4 0 16,-2-5 0-16,3-2 0 16,-1-1 0-16,3-1 0 0,1 0 0 15,5 0 0-15,2 2 0 16,2 3 0-16,1-3 0 0,2 4 0 15,4 1 0-15,0 1 0 16,-1 3 0-16,-1 3 0 0,1 4 0 16,-2 3 0-16,-1 2 0 15,-5 3 0-15,0 0 0 0,-1 4 0 16,0 2 0-16,-4 0 0 16,-11 4 0-16,0 0 0 15</inkml:trace>
  <inkml:trace contextRef="#ctx0" brushRef="#br0" timeOffset="17653.43">7478 9965 200 0,'0'0'0'0,"0"0"0"0,0 0 0 16,-11 14 0-16,-1 10 0 16,-1 6 0-16,2 2 0 0,2 2 0 15,2 1 0-15,3 3 0 16,1 0 0-16,4 1 0 0,2-3 0 15,4 0 0-15,3-2 0 16,2-3 0-16,0-5 0 0,0-1 0 16,2-4 0-16,-1-5 0 15,0-3 0-15,1-3 0 0,0-5 0 16,-1-2 0-16,-1-4 0 16,1-6 0-16,0-4 0 0,2-4 0 15,2-7 0-15,2-3 0 16,0-5 0-16,-2-3 0 15,1-3 0-15,0-3 0 16,-2-3 0-16,-1 4 0 0,0-1 0 16,-2 3 0-16,1 0 0 15,-2 3 0-15,-1 6 0 0,-1 1 0 16,1 8 0-16,1 1 0 0,0 4 0 16,1 3 0-16,0 2 0 15,-1 4 0-15,0-4 0 0</inkml:trace>
  <inkml:trace contextRef="#ctx0" brushRef="#br0" timeOffset="20256.66">8217 9973 200 0,'0'0'0'0,"-6"-11"0"16,-7-4 0-16,0 2 0 15,-1 4 0-15,-2 6 0 0,-6 7 0 16,-4 7 0-16,-1 6 0 16,-1 4 0-16,-2 8 0 15,6 2 0-15,-2 1 0 0,1 2 0 16,5 0 0-16,4-4 0 15,3 1 0-15,6-2 0 0,3-3 0 16,3-1 0-16,2 0 0 16,4-3 0-16,3-4 0 0,2-3 0 15,0 1 0-15,4-8 0 16,1-5 0-16,3-2 0 0,1-5 0 16,0-4 0-16,-2-3 0 15,3-7 0-15,0-4 0 0,-2-5 0 16,4-3 0-16,0-3 0 15,-4-2 0-15,-1 0 0 16,-1 0 0-16,1 2 0 0,2 1 0 16,-7 4 0-16,-3 4 0 0,-2 7 0 15,-2 5 0-15,-2 2 0 16,-3 10 0-16,0 0 0 0,0 0 0 16,0 0 0-16,-1 2 0 15,-4 10 0-15,-2 9 0 16,-1 6 0-16,1 6 0 0,1 3 0 15,2 4 0-15,0 2 0 16,3-1 0-16,1-1 0 0,4-3 0 16,3-6 0-16,2-4 0 15,2-3 0-15,-1-7 0 0,-2-5 0 16,1-5 0-16,2-5 0 16,0-4 0-16,-2-9 0 15,1-1 0-15,-1-3 0 0,-1-5 0 16,0-5 0-16,-1-3 0 15,0-6 0-15,-1-4 0 0,0 1 0 16,3-3 0-16,-1 2 0 16,-2 9 0-16,-2 1 0 0,0 4 0 15,-1 6 0-15,-2 5 0 16,-1 13 0-16,0-12 0 0,0 12 0 16,0 0 0-16,0 0 0 15,-1 6 0-15,0 6 0 16,-2 9 0-16,0 4 0 0,2 3 0 15,-2 0 0-15,-1-2 0 16,-2 0 0-16,1-2 0 0,0-2 0 16,3-2 0-16,1-2 0 15,0-7 0-15,1-11 0 0,0 0 0 16,0 0 0-16,0 0 0 16,0 0 0-16,0 0 0 0,0-7 0 15,3-14 0-15,4-8 0 16,2-7 0-16,4-2 0 0,3-4 0 15,3 1 0-15,0 3 0 16,0 7 0-16,-1 5 0 16,1 3 0-16,-3 6 0 0,1 3 0 15,-3 5 0-15,2 5 0 16,-2 2 0-16,0 8 0 0,0 5 0 16,-1 5 0-16,-5 9 0 15,-4 6 0-15,0 4 0 0,-2 5 0 16,-2 3 0-16,-2 0 0 15,0-4 0-15,2-7 0 16,3-4 0-16,1-6 0 0,3-5 0 16,0-8 0-16,2-2 0 15,6-5 0-15,-1-2 0 0,2-5 0 16,-2-3 0-16,5-6 0 16,2-4 0-16,6-3 0 0,1-1 0 15,2-4 0-15,3 0 0 0,1 0 0 16,0-1 0-16,-2 2 0 15,0 2 0-15,-5 4 0 16,-4 0 0-16,-3 5 0 16,-6 0 0-16,-1 0 0 0,-5-1 0 15,-3 1 0-15,-3 3 0 16,-2-4 0-16,-3 2 0 0,-5 0 0 16,-3-1 0-16,-4 6 0 15,-2 4 0-15,-3 2 0 0,-6 7 0 16,-4 3 0-16,-2 7 0 15,-1 5 0-15,1 5 0 0,3 2 0 16,2 4 0-16,4 1 0 16,5-5 0-16,3-1 0 0,4 0 0 15,7-2 0-15,3-4 0 16,3-2 0-16,1-2 0 0,5-2 0 16,3-2 0-16,4-3 0 15,0-5 0-15,3-6 0 16,2-3 0-16,-1-5 0 0,0-2 0 15,-1-5 0-15,0-1 0 16,-3-2 0-16,-2-2 0 0,-4-3 0 16,-1-1 0-16,-1 1 0 15,-1 3 0-15,-1 2 0 0,0 3 0 16,-2 4 0-16,0 4 0 16,-3 9 0-16,0 0 0 0,0 0 0 15,0 0 0-15,0 5 0 16,-3 10 0-16,0 6 0 0,-1 8 0 15,-3 8 0-15,1 6 0 16,-2 4 0-16,-2 2 0 0,-2 1 0 16,-1 5 0-16,0 0 0 15,-5 0 0-15,2 1 0 0,-3-2 0 16,-1-3 0-16,-3-2 0 16,-2-3 0-16,-1-3 0 15,-1-6 0-15,1-3 0 0,-1-9 0 16,0-3 0-16,-1-7 0 15,-1-5 0-15,3-6 0 16,2-8 0-16,0-6 0 0,4-2 0 16,2-8 0-16,4-5 0 15,4-7 0-15,6-5 0 0,4 2 0 16,5-1 0-16,7 3 0 0,3-1 0 16,5 0 0-16,4 2 0 15,7-1 0-15,2 0 0 16,5 2 0-16,2-3 0 0,6 0 0 15,1-1 0-15,3-1 0 16,2 7 0-16,-2 0 0 0,-3 3 0 16,-1 2 0-16,-3-1 0 15,-5-1 0-15,-3 1 0 0,-3 2 0 16,1 1 0-16,0-3 0 16,-4 1 0-16,-3 1 0 0,-2-1 0 15,-5 2 0-15,0 0 0 16,-5 0 0-16,-1 3 0 15,-4 0 0-15,-3 2 0 0,-6-1 0 16,-3 5 0-16,-3 0 0 16,-4 6 0-16,-4 2 0 0,-2 3 0 15,-2 5 0-15,-3 7 0 16,-1 8 0-16,-5 7 0 0,0 8 0 16,4 1 0-16,3 3 0 15,1 2 0-15,6 0 0 16,2 2 0-16,3-2 0 0,5 0 0 15,4-2 0-15,5-6 0 16,5 0 0-16,8-1 0 0,5-6 0 16,5-3 0-16,2-6 0 0,4-6 0 15,-1-2 0-15,1-7 0 16,-2-7 0-16,0-5 0 16,-3-8 0-16,-3-4 0 0,0 0 0 15,-2-4 0-15,-1 0 0 16,-3 3 0-16,-5-2 0 0,-6-2 0 15,-1 4 0-15,-18-1 0 16,8-3 0-16,-21 3 0 0,-14-2 0 16,28 2 0-16,11 2 0 15,3 4 0-15,-3 6 0 0,-3 3 0 16,-2 3 0-16,2 8 0 16,0 0 0-16,0 0 0 15,0 0 0-15,0 0 0 0,-5 3 0 16,-2 11 0-16,1 7 0 15,-3 2 0-15,4 3 0 0,2 4 0 16,2 1 0-16,-2 1 0 16,1 0 0-16,1 0 0 0,0 0 0 15,2 3 0-15,-1-2 0 16,1-2 0-16,1-3 0 0,0-2 0 16,1-5 0-16,-1-5 0 15,-1-5 0-15,-1-11 0 0,0 0 0 16,0 0 0-16,0 0 0 15,0 0 0-15,0-1 0 16,0-7 0-16,-1-9 0 0,1-8 0 16,1-7 0-16,-1-5 0 15,3-8 0-15,1-1 0 0,3-1 0 16,-2 6 0-16,2 5 0 16,-1 4 0-16,0 1 0 0,2 3 0 15,1 3 0-15,1 0 0 16,2 3 0-16,1 5 0 15,2 2 0-15,3 1 0 0,2 3 0 16,1 3 0-16,-3 2 0 16,2 2 0-16,-3 2 0 0,1 2 0 15,-2 3 0-15,0 1 0 16,-4 1 0-16,-7 2 0 0,-5-7 0 16</inkml:trace>
  <inkml:trace contextRef="#ctx0" brushRef="#br0" timeOffset="20616.12">10103 9897 200 0,'0'0'0'0,"0"0"0"0,0 0 0 15,0 0 0-15,-8-9 0 0,-6-5 0 16,-3 4 0-16,-2 5 0 15,1 3 0-15,-3 7 0 16,0 8 0-16,0 5 0 0,1 4 0 16,1 5 0-16,3 0 0 15,3 4 0-15,7 4 0 0,6 3 0 16,5 0 0-16,5 3 0 16,4 1 0-16,4 1 0 0,-1 0 0 15,0 1 0-15,-1-2 0 16,3-4 0-16,-5-3 0 15,-1-5 0-15,-4-2 0 0,-2-6 0 16,-2-3 0-16,-2-4 0 16,-7-1 0-16,-8 0 0 0,-10-1 0 15,-10 0 0-15,-6-8 0 16</inkml:trace>
  <inkml:trace contextRef="#ctx0" brushRef="#br0" timeOffset="23373.46">6622 4697 200 0,'6'-12'0'0,"-1"-9"0"0,2 2 0 15,-2 1 0-15,-4 1 0 16,0 5 0-16,-1-2 0 0,0 0 0 16,0 2 0-16,-2 4 0 15,-7 3 0-15,-5 3 0 0,-10 7 0 16,-6 8 0-16,-6 5 0 16,1 3 0-16,-3 3 0 15,1 7 0-15,-2 3 0 0,4 3 0 16,4 4 0-16,5-1 0 15,7-2 0-15,5-3 0 0,7-4 0 16,6-2 0-16,6-2 0 16,5-3 0-16,2-4 0 0,3-7 0 15,5-8 0-15,0-4 0 16,-2-4 0-16,3-6 0 0,1-4 0 16,-4-7 0-16,2-2 0 15,-2-5 0-15,1-3 0 0,1-3 0 16,-2-2 0-16,0-2 0 15,0-5 0-15,0 1 0 0,-2-2 0 16,-4 7 0-16,-1 7 0 16,1 5 0-16,-7 6 0 15,-1 8 0-15,-4 10 0 0,0 0 0 16,0 0 0-16,0 0 0 16,4 6 0-16,-1 10 0 0,-3 12 0 15,-2 10 0-15,2 7 0 16,3 7 0-16,-4 7 0 0,-1 1 0 15,-1 5 0-15,-1 4 0 16,0 5 0-16,-3-7 0 0,0 0 0 16,2 3 0-16,-5-8 0 15,-4-2 0-15,1-7 0 16,-3-9 0-16,-3-6 0 0,0-8 0 16,-1-4 0-16,-5-6 0 15,-3-6 0-15,-2-6 0 0,-3-8 0 16,-1-7 0-16,0-6 0 15,-1-7 0-15,4-9 0 16,6-4 0-16,3-5 0 0,2-3 0 16,10-1 0-16,6-3 0 15,9-1 0-15,6-1 0 0,6-1 0 16,4-1 0-16,6-2 0 16,11 3 0-16,5-3 0 0,7 4 0 15,2 0 0-15,4 2 0 16,4 1 0-16,5 5 0 0,3 1 0 15,2 2 0-15,-1 3 0 16,1 3 0-16,-1 1 0 0,1 0 0 16,-3 0 0-16,-3 4 0 15,-2-2 0-15,-3 0 0 0,-4 2 0 16,-3-1 0-16,-5 1 0 16,-8-2 0-16,-4 1 0 0,-8 1 0 15,-7 1 0-15,-6 3 0 16,-7-1 0-16,-7 3 0 15,-7-2 0-15,-7 4 0 0,-6 4 0 16,-7 4 0-16,-8 5 0 16,-2 6 0-16,-4 7 0 0,-3 9 0 15,0 9 0-15,-1 6 0 16,4 1 0-16,5 0 0 0,8 1 0 16,6-1 0-16,6 2 0 15,5-2 0-15,8-3 0 16,3 0 0-16,6-1 0 0,6 0 0 15,5-1 0-15,6-5 0 16,8-2 0-16,7-7 0 0,6-5 0 16,7-6 0-16,8-6 0 15,0-3 0-15,0-6 0 0,-2-4 0 16,-5-3 0-16,-3-3 0 16,-4-5 0-16,-6-6 0 0,-2-2 0 15,-4-6 0-15,-2 1 0 16,-3-1 0-16,-3 4 0 0,-3 3 0 15,-9 2 0-15,-1 6 0 16,-5 0 0-16,-4 5 0 16,-6 2 0-16,-5 3 0 0,-6 5 0 15,-9 6 0-15,-4 0 0 16,-2 7 0-16,-4 5 0 0,-1 6 0 16,2 3 0-16,4 4 0 15,2 2 0-15,4 8 0 0,4 4 0 16,8 1 0-16,9 0 0 15,9-2 0-15,8 1 0 0,5-3 0 16,10-1 0-16,5-5 0 16,8-5 0-16,4-6 0 15,1-6 0-15,1-6 0 0,-5-6 0 16,-4-6 0-16,-6 1 0 16,-4-6 0-16,-3-6 0 0,-6-5 0 15,-3-4 0-15,-3-2 0 16,1-5 0-16,-1-2 0 0,-2-4 0 15,0 3 0-15,0 7 0 16,-2 6 0-16,-1 5 0 16,-4 6 0-16,-2 6 0 0,-5 9 0 15,0 0 0-15,0 0 0 16,0 0 0-16,2 8 0 0,-2 10 0 16,0 9 0-16,0 4 0 15,1 4 0-15,1 1 0 0,1-3 0 16,0-1 0-16,-4-3 0 15,-2-6 0-15,1-6 0 0,1-8 0 16,1-9 0-16,0 0 0 16,0 0 0-16,0 0 0 0,0 0 0 15,0-6 0-15,0-12 0 16,0-7 0-16,5-10 0 0,5-6 0 16,2-7 0-16,4-2 0 15,5 3 0-15,4 4 0 16,4 7 0-16,3 9 0 0,0 7 0 15,5 9 0-15,2 4 0 16,2 10 0-16,0 8 0 0,3 8 0 16,-2 9 0-16,-3 7 0 15,-1 8 0-15,-2 5 0 0,1 6 0 16,3-1 0-16,5-7 0 16</inkml:trace>
  <inkml:trace contextRef="#ctx0" brushRef="#br0" timeOffset="25282.74">6513 6196 200 0,'-4'21'0'0,"-5"16"0"0,0 9 0 15,4 5 0-15,5-1 0 16,6-3 0-16,5-3 0 0,7-6 0 16,8-4 0-16,6-2 0 15,2-7 0-15,2-8 0 0,5-7 0 16,-1-6 0-16,0-9 0 16,0-7 0-16,0-7 0 0,-4-5 0 15,-2-5 0-15,-3-6 0 16,-1-3 0-16,-3-5 0 0,-2-4 0 15,0 0 0-15,-3-4 0 16,-2-3 0-16,2-5 0 16,-2-3 0-16,1 2 0 0,-1 0 0 15,1 10 0-15,-5 7 0 16,-1 10 0-16,-4 6 0 0,-2 2 0 16,-2 5 0-16,-2 2 0 15,0 1 0-15,0 0 0 0,-2 2 0 16,3-1 0-16,-3 0 0 15,2 1 0-15,0 1 0 16,0 1 0-16,0 0 0 0,-1 1 0 16,2 2 0-16,-3 1 0 15,0-1 0-15,0 2 0 0,1-2 0 16,1 3 0-16,-5 7 0 16,0 0 0-16,0 0 0 0,0 0 0 15,0 0 0-15,0 0 0 16,0 0 0-16,0 0 0 0,0 0 0 15,0 0 0-15,0 0 0 16,0 0 0-16,0 4 0 16,-4 8 0-16,-1 7 0 0,-1 6 0 15,-5 8 0-15,-1 5 0 16,2 6 0-16,-2 6 0 0,5 1 0 16,3 1 0-16,2 1 0 15,3 4 0-15,1 0 0 0,3 0 0 16,2-4 0-16,2 0 0 15,0-3 0-15,3-5 0 0,-2-3 0 16,-4-4 0-16,4-5 0 16,-4-4 0-16,2-5 0 0,0-5 0 15,3-4 0-15,1-2 0 16,4-4 0-16,3-1 0 0,0-2 0 16,3-6 0-16,4-5 0 15,1-4 0-15,3-6 0 0,3-4 0 16,0-1 0-16,2-2 0 15,1-2 0-15,1 1 0 16,1-4 0-16,0-2 0 0,-1 2 0 16,1-2 0-16,-4 0 0 15,2-1 0-15,-3 1 0 0,1-2 0 16,-4 0 0-16,-2 1 0 16,-1-1 0-16,-1 2 0 0,-1 0 0 15,-7 0 0-15,-3 2 0 16,-2 4 0-16,-4-1 0 15,-1 3 0-15,-5 2 0 0,-4-1 0 16,-3 1 0-16,-5 2 0 16,-2 2 0-16,-5-1 0 0,-2 2 0 15,-2 8 0-15,-4 6 0 16,-2 3 0-16,-4 9 0 0,-4 6 0 16,-2 10 0-16,1 6 0 15,-1 0 0-15,3 4 0 0,3 1 0 16,4 2 0-16,8 2 0 15,3 4 0-15,8-1 0 0,7-3 0 16,7-3 0-16,1 0 0 16,4-2 0-16,4-5 0 15,7-4 0-15,4-4 0 0,7-3 0 16,6-2 0-16,3-6 0 16,5-3 0-16,5-8 0 0,6-6 0 15,5-3 0-15,2-4 0 16,0-3 0-16,-1-5 0 0,0-2 0 15,-3-6 0-15,-1-7 0 16,-4-3 0-16,-3-3 0 16,-6-2 0-16,-2 0 0 0,-4 4 0 15,-6-1 0-15,-7 6 0 16,0-1 0-16,-4 4 0 0,-6 4 0 16,-6 1 0-16,-6 1 0 15,-7-4 0-15,-7 2 0 0,-10 0 0 16,-2 2 0-16,-2 4 0 15,-6 6 0-15,-4-1 0 0,-4 8 0 16,0 5 0-16,-2 4 0 16,0 4 0-16,-2 8 0 15,5 7 0-15,1 9 0 0,4 6 0 16,3 5 0-16,7 2 0 0,6 2 0 16,6-2 0-16,6 1 0 15,6-2 0-15,7 0 0 16,4-2 0-16,4-1 0 0,6-2 0 15,2-5 0-15,7 0 0 16,5-5 0-16,3-6 0 0,5-6 0 16,0-3 0-16,2-5 0 15,2-6 0-15,3-5 0 0,-3-4 0 16,-3-7 0-16,-3-3 0 16,-5-8 0-16,-4-2 0 0,-5-3 0 15,-6-5 0-15</inkml:trace>
  <inkml:trace contextRef="#ctx0" brushRef="#br0" timeOffset="25749.78">9726 5899 200 0,'0'0'0'0,"0"0"0"15,0 0 0-15,-10-8 0 16,-8-5 0-16,-6 5 0 0,-2 4 0 16,-3 4 0-16,1 4 0 15,1 4 0-15,2 7 0 16,3 1 0-16,0 5 0 0,7 3 0 15,6 6 0-15,2-1 0 16,6 3 0-16,6 5 0 0,4 4 0 16,3-1 0-16,2 0 0 15,0 1 0-15,3 0 0 0,0-2 0 16,1 1 0-16,-4 0 0 16,1-3 0-16,-2-6 0 0,-5-6 0 15,-1-7 0-15,-3-5 0 16,-3-2 0-16,-3 2 0 0,-6-1 0 15,-4 2 0-15,-7-2 0 16,-7 1 0-16,-10-3 0 0,-7-5 0 16,-5-3 0-16,-4-2 0 15,-2-5 0-15,4 0 0 16,0-1 0-16</inkml:trace>
  <inkml:trace contextRef="#ctx0" brushRef="#br0" timeOffset="26687.9">6521 6085 200 0,'0'0'0'0,"0"0"0"15,0 0 0-15,0 0 0 16,0 0 0-16,0-13 0 0,0-6 0 16,0 4 0-16,0 4 0 15,0 11 0-15,0 0 0 0,0 0 0 16,0 0 0-16,0 0 0 16,0 0 0-16,3 9 0 0,2 17 0 15,0 5 0-15,3 5 0 16,-1 6 0-16,0 1 0 0,3 0 0 15,3 2 0-15,-5-1 0 16,1-1 0-16,4 1 0 16,-4-2 0-16,0 0 0 0,-1-4 0 15,2-5 0-15,-1-1 0 16,-1-5 0-16,3-4 0 0,1-1 0 16,-1-4 0-16,1-5 0 15,-3-4 0-15,0-2 0 16,1-3 0-16,-2-1 0 0,0-2 0 15,2-1 0-15,-2-4 0 0,1-4 0 16,2-9 0-16,3-3 0 16,-2-9 0-16,2-6 0 15,-2-9 0-15,2-7 0 0,-2-4 0 16,1-3 0-16,0 1 0 16,0 3 0-16,4-1 0 0,-4 1 0 15,0 5 0-15,1 2 0 16,0-1 0-16,-1 2 0 0,-3 1 0 15,2 9 0-15,-2 6 0 16,-2 3 0-16,3 7 0 16,-4 7 0-16,-2 4 0 0,-5 9 0 15,0 0 0-15,0 0 0 16,0 0 0-16,0 0 0 0,0 0 0 16,0 0 0-16,0 0 0 15,0 0 0-15,3-7 0 0,-3 7 0 16,0 0 0-16,0 0 0 15,0 0 0-15,0 0 0 0</inkml:trace>
  <inkml:trace contextRef="#ctx0" brushRef="#br0" timeOffset="27273.43">7620 5511 200 0,'0'0'0'0,"0"0"0"0,-1-15 0 16,-3-3 0-16,-1 0 0 15,-1 2 0-15,-1 6 0 16,-5 1 0-16,0 3 0 0,-4 2 0 16,-1 4 0-16,0 3 0 15,-3 3 0-15,-3 2 0 0,-3 6 0 16,3 4 0-16,2 2 0 16,-3 7 0-16,1 3 0 0,3 1 0 15,2 6 0-15,2 0 0 16,3 7 0-16,-1 0 0 0,-1 3 0 15,3-1 0-15,4 1 0 16,0-3 0-16,3-1 0 16,2 0 0-16,2 2 0 0,2-3 0 15,1 1 0-15,2 1 0 16,0 0 0-16,2-1 0 0,1-2 0 16,0-2 0-16,2-3 0 15,1-2 0-15,1-6 0 0,-3-3 0 16,-1-3 0-16,-1-4 0 15,1-1 0-15,-2-4 0 16,-2-1 0-16,0 1 0 0,-3-2 0 16,2 0 0-16,1-2 0 15,1 1 0-15,-3-2 0 0,-1 0 0 16,0-8 0-16,0 0 0 16,-1 10 0-16,1-10 0 0,0 0 0 15</inkml:trace>
  <inkml:trace contextRef="#ctx0" brushRef="#br0" timeOffset="31154.45">7754 2274 200 0,'-6'-13'0'0,"-6"-7"0"0,-4-2 0 16,-4 1 0-16,-6 3 0 0,-5 5 0 16,-5 4 0-16,-4 2 0 15,-8 3 0-15,-9 7 0 0,-9 3 0 16,-8 5 0-16,-11 7 0 16,-9 6 0-16,-7 9 0 0,-9 6 0 15,-3 8 0-15,1 5 0 16,-4 6 0-16,1 7 0 0,-2 4 0 15,1 7 0-15,2 3 0 16,4 1 0-16,3 5 0 16,6 1 0-16,10 3 0 15,8-5 0-15,11 0 0 0,9-7 0 16,12-2 0-16,14-9 0 0,11-5 0 16,8-3 0-16,12-5 0 15,12-3 0-15,13-6 0 16,9-5 0-16,10-2 0 0,9-3 0 15,9-5 0-15,11-5 0 0,7-6 0 16,12-5 0-16,8-8 0 16,10-5 0-16,12-5 0 15,8-7 0-15,7-7 0 0,5-4 0 16,4 0 0-16,6-2 0 16,2-2 0-16,2-2 0 0,2-2 0 15,0-2 0-15,-2-1 0 16,1-2 0-16,5 2 0 0,2 1 0 15,2 0 0-15,3 1 0 16,1 3 0-16,3 1 0 16,-1 2 0-16,2 3 0 0,-4 1 0 15,-2 2 0-15,-4-1 0 16,-2 4 0-16,-2 1 0 0,-6-1 0 16,-2 0 0-16,-2 2 0 15,-6-1 0-15,-4 3 0 0,-3-3 0 16,-7-2 0-16,-11 3 0 15,-6-1 0-15,-10-3 0 0,-8 3 0 16,-14-6 0-16,-8 0 0 16,-14-5 0-16,-9-2 0 0,-11-4 0 15,-12-5 0-15,-7-6 0 16,-17-5 0-16,-13-2 0 0,-10-5 0 16,-16-2 0-16,-14-5 0 15,-14-1 0-15,-18-2 0 16,-15 3 0-16,-18 3 0 0,-17-1 0 15,-17 4 0-15,-15 7 0 16,-13 6 0-16,-6 0 0 16,-17 10 0-16,-14 11 0 0,-19 11 0 15,-14 12 0-15,-15 14 0 16,-13 15 0-16,-9 10 0 0,-9 21 0 16,-10 18 0-16,-9 18 0 15,-4 22 0-15,0 2 0 0</inkml:trace>
  <inkml:trace contextRef="#ctx0" brushRef="#br0" timeOffset="50398.71">19800 3181 200 0,'0'0'0'0,"0"0"0"16,0 0 0-16,0 0 0 16,0 0 0-16,0 0 0 15,0 0 0-15,0 0 0 0,0 0 0 16,0 0 0-16,2 16 0 15,3 4 0-15,3 7 0 0,2 2 0 16,2 4 0-16,2 4 0 16,1 4 0-16,1 6 0 15,0 0 0-15,-2 2 0 0,1-1 0 16,0 0 0-16,2-4 0 16,-1-5 0-16,-1-5 0 0,-1-6 0 15,0-2 0-15,-4-2 0 16,1-7 0-16,-3-4 0 0,0-4 0 15,-8-9 0-15,0 0 0 16,0 0 0-16,0 0 0 0,0 0 0 16,3-7 0-16,-5-13 0 15,-3-15 0-15,-3-13 0 0,-2-11 0 16,1-8 0-16,2-4 0 16,4 1 0-16,5 4 0 0,2 9 0 15,2 7 0-15,6 6 0 16,-3 7 0-16,-1 5 0 0,0 7 0 15,-1 4 0-15,-1 4 0 16,-2 3 0-16,1 3 0 16,-2 2 0-16,0 2 0 15,3 1 0-15,-6 6 0 0,8-4 0 16,-8 4 0-16,9 1 0 16,2 5 0-16,-1 2 0 0,-1 4 0 15,0 0 0-15</inkml:trace>
  <inkml:trace contextRef="#ctx0" brushRef="#br0" timeOffset="50948.7">20278 3528 200 0,'0'0'0'16,"0"0"0"-16,0 0 0 0,14-12 0 16,4-4 0-16,9-2 0 15,3-2 0-15,1-3 0 0,2 1 0 16,4-4 0-16,-2 0 0 16,-4-3 0-16,-2 3 0 0,-9 4 0 15,-4 3 0-15,-3 2 0 16,-7 0 0-16,-2 3 0 15,-2 1 0-15,-5-1 0 0,-2 1 0 16,-2 1 0-16,-6 5 0 16,-2 1 0-16,0 3 0 0,-4 3 0 15,-4 6 0-15,-1 5 0 16,-3 5 0-16,0 7 0 0,1 3 0 16,-2 5 0-16,-2 6 0 15,2 3 0-15,4 0 0 0,5 1 0 16,6-2 0-16,4-2 0 15,3-3 0-15,6-2 0 16,4-4 0-16,6 1 0 0,4-2 0 16,4-4 0-16,4-4 0 15,0-3 0-15,1-3 0 0,-1-4 0 16,0-4 0-16,1-1 0 16,2-4 0-16,-2-4 0 0,2-5 0 15,-1-4 0-15,-2-2 0 16,1-1 0-16,-3-3 0 0,-1-1 0 15,-4 2 0-15,-2-2 0 16,-4 2 0-16</inkml:trace>
  <inkml:trace contextRef="#ctx0" brushRef="#br0" timeOffset="51398.71">20731 3155 200 0,'0'0'0'0,"0"0"0"0,0 0 0 0,4 15 0 16,5 10 0-16,0 6 0 15,3 7 0-15,-2 5 0 16,0 0 0-16,1-2 0 0,3 0 0 15,0-4 0-15,-1-3 0 16,-2-4 0-16,-3-3 0 0,-2-7 0 16,0-4 0-16,-6-16 0 15,3 9 0-15,-3-9 0 0,0 0 0 16,0 0 0-16,0 0 0 16,0 0 0-16,0 0 0 0,1-4 0 15,-4-12 0-15,0-13 0 16,-2-9 0-16,-2-7 0 15,0-6 0-15,4 3 0 0,2 2 0 16,2 5 0-16,5 5 0 16,0 2 0-16,2 7 0 0,1 3 0 15,-2 4 0-15,3 7 0 16,3 5 0-16,-2 4 0 0,0 0 0 16,3 4 0-16,-3 2 0 15</inkml:trace>
  <inkml:trace contextRef="#ctx0" brushRef="#br0" timeOffset="51815.27">21092 3190 200 0,'0'0'0'0,"0"0"0"15,0 0 0-15,0 0 0 0,6 18 0 16,1 11 0-16,6 8 0 15,0 3 0-15,4 2 0 16,-2 1 0-16,3 1 0 0,3-1 0 16,-1-2 0-16,1-8 0 15,4-4 0-15,-5-4 0 0,-4-7 0 16,-4-3 0-16,2-5 0 16,-5-3 0-16,-1-3 0 15,0-1 0-15,-8-3 0 0,9 0 0 16,-3-5 0-16,-2-7 0 15,0-8 0-15,-1-9 0 0,0-5 0 16,3-10 0-16,-1-8 0 0,1 1 0 16,-3 2 0-16,-2 4 0 15,1 4 0-15,0 7 0 16,-2 2 0-16,1 6 0 0,0 2 0 16,-1 4 0-16,0 4 0 15,0 0 0-15,2 2 0 0,1 1 0 16,2 4 0-16,2 0 0 15,1 2 0-15,1 1 0 16</inkml:trace>
  <inkml:trace contextRef="#ctx0" brushRef="#br0" timeOffset="53233.13">21603 3146 200 0,'0'0'0'0,"0"0"0"16,0 0 0-16,-8 16 0 0,-5 9 0 15,-2 8 0-15,2 2 0 16,0 2 0-16,7 1 0 0,2-1 0 16,0 2 0-16,6-3 0 15,2-3 0-15,4-2 0 0,7-4 0 16,0-6 0-16,4-6 0 16,2-4 0-16,0-3 0 0,0-3 0 15,0-4 0-15,-3-4 0 16,-1-3 0-16,-2 0 0 15,-2-5 0-15,-5-5 0 0,-3-4 0 16,-2-2 0-16,-2-4 0 16,1-1 0-16,-3-2 0 0,-3-4 0 15,-3 1 0-15,-4 0 0 16,-5 0 0-16,-2 2 0 0,-2 5 0 16,3 5 0-16,3 6 0 15,4 6 0-15,3 3 0 16,7 5 0-16,0 0 0 0,0 0 0 15,0 0 0-15,0 0 0 16,0 7 0-16,6 5 0 0,4 5 0 16,6 1 0-16,5 0 0 15,3-2 0-15,2 1 0 0,3-5 0 16,3 1 0-16,5-9 0 16,3-5 0-16,2-2 0 0,0-4 0 15,-1-3 0-15,-1-4 0 16,-3 0 0-16,-3-2 0 15,-1-1 0-15,-5 1 0 0,-4 0 0 16,-7 1 0-16,-5-3 0 16,-6-4 0-16,-3-1 0 0,-3 3 0 15,-3 1 0-15,-8 4 0 16,-5 2 0-16,-4 8 0 0,-1 5 0 16,-4 8 0-16,1 8 0 15,-1 6 0-15,0 8 0 0,-2 2 0 16,6 9 0-16,2 0 0 15,6 4 0-15,4 0 0 0,7-2 0 16,4-5 0-16,8-4 0 16,4-1 0-16,5-3 0 15,5-6 0-15,2-2 0 0,1-6 0 16,4-3 0-16,-4-3 0 16,-3-2 0-16,2-5 0 0,-2-3 0 15,-5-3 0-15,0-5 0 16,0-5 0-16,-2-4 0 0,-4-3 0 15,-1-4 0-15,-4-3 0 16,0-8 0-16,-2-7 0 0,-6-2 0 16,-3-3 0-16,-2 0 0 15,0 5 0-15,-3 5 0 0,1 6 0 16,0 6 0-16,1 5 0 16,2 6 0-16,1 6 0 15,3 8 0-15,0 0 0 0,0 0 0 16,0 0 0-16,0 0 0 15,2 6 0-15,3 12 0 0,2 7 0 16,5 4 0-16,0 3 0 16,3 3 0-16,-4 1 0 0,-4-2 0 15,2-1 0-15,-1-3 0 16,0-2 0-16,0-8 0 0,-1-4 0 16,-1-8 0-16,-6-8 0 15,0 0 0-15,0 0 0 0,0 0 0 16,0 0 0-16,0 0 0 15,1-1 0-15,-1-15 0 0,-1-11 0 16,-3-9 0-16,0-10 0 16,-1-4 0-16,2-3 0 15,3 5 0-15,6 2 0 0,9 5 0 16,0 4 0-16,4 8 0 16,4 4 0-16,3 7 0 0,-3 5 0 15,1 7 0-15,1 4 0 16,-3 7 0-16,-5 4 0 15,1 2 0-15,-3 4 0 0,0 4 0 16,-6 0 0-16,-6 0 0 16,-3-1 0-16,-4 1 0 0,0 0 0 15,-3 1 0-15,-8 0 0 16,-3 0 0-16,-2-2 0 0,-2 1 0 16,1-4 0-16,0 0 0 15,4-4 0-15,0-3 0 0,3-2 0 16,5 1 0-16,9-7 0 15,0 0 0-15,0 0 0 16,0 0 0-16,0 0 0 0,0 0 0 16,0 0 0-16,0 0 0 15,0 0 0-15,1 5 0 0,8 1 0 16,6 3 0-16,3-2 0 16,6 2 0-16,4 4 0 0,-1-2 0 15,5 1 0-15,1-3 0 16,1 2 0-16,-3-3 0 0,-2-1 0 15,0-2 0-15,-8-1 0 16,-3-4 0-16,4-4 0 16,-3-2 0-16,-7-2 0 0,-4 0 0 15</inkml:trace>
  <inkml:trace contextRef="#ctx0" brushRef="#br0" timeOffset="54084.88">22912 2512 200 0,'-26'-16'0'15,"-19"-6"0"-15,-6 3 0 0,-7 2 0 16,-1 6 0-16,-2 0 0 16,-6 6 0-16,-2 1 0 0,-4 2 0 15,-3 1 0-15,-4 4 0 16,-5 3 0-16,-7 1 0 16,-8 0 0-16,-3 1 0 0,-4 6 0 15,-4-3 0-15,-2 6 0 16,-1 1 0-16,-3 0 0 0,0 3 0 15,-1 1 0-15,1 3 0 16,5 0 0-16,1 0 0 16,5-1 0-16,-1 3 0 0,5 1 0 15,2 4 0-15,4 2 0 0,2 4 0 16,6 4 0-16,-1 4 0 16,7 1 0-16,6 2 0 15,6 1 0-15,9-2 0 0,9 2 0 16,7-3 0-16,8-2 0 15,6-1 0-15,11 2 0 0,7-2 0 16,7 1 0-16,7 4 0 16,7 0 0-16,9-2 0 0,9 4 0 15,13-4 0-15,3-1 0 16,9-5 0-16,6-2 0 0,9-5 0 16,9-7 0-16,14-6 0 15,7-4 0-15,9-6 0 0,4-3 0 16,10-2 0-16,7-6 0 15,7-3 0-15,8-1 0 16,4-3 0-16,4-6 0 0,2 3 0 16,5-4 0-16,2 1 0 15,4-4 0-15,1-1 0 0,-4 1 0 16,1 0 0-16,1 2 0 16,-5 1 0-16,-2-3 0 15,-6-1 0-15,-5 1 0 0,-8 0 0 16,-6 1 0-16,-4-4 0 15,-6-2 0-15,-9-3 0 0,-6-5 0 16,-11-3 0-16,-14-3 0 16,-11-4 0-16,-11-1 0 0,-14-5 0 15,-12-3 0-15,-18-5 0 16,-16-5 0-16,-16-5 0 0,-14-6 0 16,-14-2 0-16,-15-1 0 15,-16 3 0-15,-15 3 0 0,-15 9 0 16,-18 12 0-16,-17 11 0 15,-16 19 0-15,-18 10 0 0,-11 7 0 16,-17 9 0-16</inkml:trace>
  <inkml:trace contextRef="#ctx0" brushRef="#br0" timeOffset="57148.59">19800 13811 200 0,'0'0'0'0,"0"0"0"15,-9 12 0-15,-2 6 0 0,1 5 0 16,3 2 0-16,6 1 0 15,4 0 0-15,3 4 0 16,3 1 0-16,3-1 0 0,0 2 0 16,1-1 0-16,0 3 0 15,-2-4 0-15,-1 1 0 0,-3-5 0 16,-1-5 0-16,-1-6 0 16,-5-15 0-16,0 0 0 0,0 0 0 15,0 0 0-15,0 0 0 16,-6-13 0-16,-2-10 0 15,-2-3 0-15,-2-5 0 0,-1-2 0 16,2-1 0-16,3 0 0 16,2 2 0-16,2 3 0 0,1 0 0 15,1 1 0-15,2 2 0 16,4 1 0-16,0 5 0 0,1 2 0 16,2 5 0-16,3 4 0 15,3 5 0-15,0 6 0 0,2 5 0 16,-1 5 0-16,5 3 0 15,-4 4 0-15,1 5 0 16,-1 1 0-16,0 1 0 0,-2-1 0 16,0 0 0-16,-1-1 0 15,-3-4 0-15,1-4 0 0,-2-5 0 16,-2-4 0-16,-6-7 0 16,0 0 0-16,9-1 0 0,-2-9 0 15,-2-6 0-15,1-4 0 16,-1-6 0-16,0-2 0 0,-1-4 0 15,2-4 0-15,-3 0 0 16,2 0 0-16,2 1 0 0,1 3 0 16,0 6 0-16,1 5 0 15,2 7 0-15,1 5 0 16,0 6 0-16,3 8 0 0,0 7 0 16,3 6 0-16,-1 3 0 15,2 5 0-15,1 2 0 0,-4 0 0 16,-2 1 0-16,2-2 0 15,-1-2 0-15,2 0 0 16,-4-3 0-16,2-2 0 0,-3-3 0 16,1-3 0-16,2-2 0 15,0-3 0-15,0-6 0 0,1-6 0 16,-2-6 0-16,0-6 0 16,-5-4 0-16,-3-15 0 0</inkml:trace>
  <inkml:trace contextRef="#ctx0" brushRef="#br0" timeOffset="57332.75">20521 13683 200 0,'0'0'0'0,"2"16"0"0,2 8 0 16,3 4 0-16,2 1 0 0,0 0 0 15,1-2 0-15,1-1 0 16,0-1 0-16,4-1 0 15,0-2 0-15,0-4 0 0,-4-3 0 16,-11-15 0-16</inkml:trace>
  <inkml:trace contextRef="#ctx0" brushRef="#br0" timeOffset="57501.53">20446 13666 200 0,'0'0'0'0,"0"0"0"0,0 0 0 0,-9-8 0 16,-4-2 0-16,1 3 0 16,2 4 0-16,10 3 0 15,-2 3 0-15,6 6 0 0,5-3 0 16,7-1 0-16,-1-9 0 16</inkml:trace>
  <inkml:trace contextRef="#ctx0" brushRef="#br0" timeOffset="57900.61">20815 13853 200 0,'0'0'0'0,"-1"16"0"16,0 5 0-16,0 1 0 15,1 2 0-15,2-2 0 0,1-3 0 16,2-3 0-16,0-7 0 15,-5-9 0-15,0 0 0 0,0 0 0 16,3-4 0-16,-1-12 0 16,-3-4 0-16,-2-5 0 0,-3-5 0 15,2 1 0-15,0 1 0 16,2 0 0-16,1-1 0 0,0 1 0 16,3 2 0-16,3 1 0 15,5-1 0-15,3 4 0 0,1 4 0 16,3 5 0-16,2 4 0 15,3 4 0-15,-3 7 0 16,1 6 0-16,-1 3 0 0,0 7 0 16,-1 3 0-16,-2 4 0 15,-1 3 0-15,0 2 0 0,-5 0 0 16,-1 1 0-16,3-3 0 16,-4-3 0-16,-3-5 0 0,-3-7 0 15</inkml:trace>
  <inkml:trace contextRef="#ctx0" brushRef="#br0" timeOffset="58832.87">21436 13497 200 0,'0'0'0'15,"0"0"0"-15,0 0 0 0,-13-3 0 16,-9 2 0-16,-5 1 0 16,1 7 0-16,1 5 0 15,4 4 0-15,1 6 0 0,4 1 0 16,-1 5 0-16,8 2 0 0,2 1 0 16,6 3 0-16,5 0 0 15,2 1 0-15,2-3 0 16,5-2 0-16,3-2 0 0,0-6 0 15,3-4 0-15,1-6 0 16,-2-7 0-16,0-6 0 0,-3-7 0 16,1-1 0-16,-3-5 0 15,1-6 0-15,-4-3 0 0,-1-2 0 16,-3-3 0-16,-4-5 0 16,-2-6 0-16,-3-5 0 0,-5-3 0 15,-1-1 0-15,-3 0 0 16,0 4 0-16,3 2 0 15,2 3 0-15,2 4 0 0,-2 9 0 16,3 4 0-16,0 5 0 16,2 5 0-16,1 2 0 0,4 4 0 15,-3 6 0-15,6 1 0 16,1 9 0-16,2 5 0 0,1 5 0 16,0 6 0-16,0 5 0 15,1 6 0-15,0 3 0 0,0 4 0 16,0-1 0-16,4 1 0 15,0-1 0-15,3-4 0 16,1-2 0-16,3-7 0 0,1-4 0 16,-1-4 0-16,-1-2 0 15,0-6 0-15,-3-5 0 0,1-2 0 16,1-5 0-16,-1-3 0 16,-1-5 0-16,-2-5 0 0,1-5 0 15,-3-5 0-15,3-2 0 16,-1-6 0-16,-3-3 0 15,-2-1 0-15,0-1 0 0,-4-1 0 16,-4 2 0-16,-2 3 0 16,-3 2 0-16,1 3 0 0,-2 6 0 15,-1 2 0-15,0 3 0 16,-3 6 0-16,1 5 0 0,6 3 0 16,-8 5 0-16,0 10 0 15,-3 5 0-15,3 4 0 0,1 4 0 16,1 5 0-16,1 3 0 15,4 3 0-15,2-2 0 0,3-3 0 16,2 0 0-16,4-3 0 16,2-4 0-16,4-4 0 15,2-4 0-15,-1-3 0 0,3-4 0 16,0-4 0-16,-1-6 0 16,2-3 0-16,-4-7 0 0,3-7 0 15,1-6 0-15,-3-5 0 16,-1-3 0-16,-1-3 0 15,-1-3 0-15,-4-1 0 0,-3-2 0 16,-1 2 0-16</inkml:trace>
  <inkml:trace contextRef="#ctx0" brushRef="#br0" timeOffset="59235.05">22241 13676 200 0,'6'17'0'0,"4"8"0"16,0-2 0-16,-1-2 0 15,0-3 0-15,-3-1 0 0,-1-3 0 16,-2-2 0-16,-3-12 0 15,0 0 0-15,0 0 0 16,0 0 0-16,-4 3 0 0,-3-7 0 16,-2-7 0-16,-1-8 0 15,0-7 0-15,1-6 0 0,3 0 0 16,0-6 0-16,3-1 0 16,4 0 0-16,1-1 0 0,4-1 0 15,-1 0 0-15,4 1 0 16,4 2 0-16,2 0 0 0,2 1 0 15,4 4 0-15,4 2 0 16,1 2 0-16,-2 4 0 16,-1 1 0-16,-3 8 0 0,0 2 0 15</inkml:trace>
  <inkml:trace contextRef="#ctx0" brushRef="#br0" timeOffset="59967.35">20077 15107 200 0,'0'0'0'0,"0"0"0"0,0 0 0 15,0 0 0-15,0 0 0 16,0 15 0-16,4 11 0 0,2 4 0 16,6 4 0-16,3 4 0 15,5 3 0-15,4 6 0 0,4 3 0 16,2 0 0-16,1-1 0 16,-3-3 0-16,-1-7 0 0,0-5 0 15,-3-6 0-15,-4-5 0 16,-2-8 0-16,-3-5 0 15,-3-5 0-15,-3-2 0 16,-1-7 0-16,-3-6 0 0,0-6 0 16,-1-5 0-16,1-8 0 15,-2-8 0-15,0-4 0 0,1-8 0 16,0 1 0-16,-1 1 0 16,-2 2 0-16,1 2 0 0,1 4 0 15,-1 5 0-15,3 4 0 16,1 3 0-16,3 4 0 0,-1-1 0 15,0-1 0-15,4 2 0 16,1-3 0-16,-8-3 0 0,-7 9 0 16</inkml:trace>
  <inkml:trace contextRef="#ctx0" brushRef="#br0" timeOffset="60200.68">20631 14733 200 0,'6'24'0'0,"1"12"0"16,1 5 0-16,0 6 0 15,1 2 0-15,-1 6 0 0,5 1 0 16,-4 3 0-16,4 0 0 16,-1 1 0-16,0-3 0 15,1-3 0-15,1-5 0 0,1-5 0 16,-4-5 0-16,0-8 0 15,-1-4 0-15,-5-11 0 16,-5-16 0-16</inkml:trace>
  <inkml:trace contextRef="#ctx0" brushRef="#br0" timeOffset="60383.54">20900 15200 200 0,'0'0'0'0,"0"0"0"15,0 0 0-15,13 9 0 0,5 9 0 16,-3 5 0-16,1 2 0 16,-1 1 0-16,-2 3 0 15,-5-1 0-15,1 0 0 0,0-3 0 16,-5-4 0-16,-8-1 0 16</inkml:trace>
  <inkml:trace contextRef="#ctx0" brushRef="#br0" timeOffset="60549.31">20874 14912 200 0,'0'0'0'0,"0"0"0"16,0 0 0-16,0 0 0 15,0 0 0-15,0 0 0 0,0 0 0 16,0 0 0-16,0 0 0 15</inkml:trace>
  <inkml:trace contextRef="#ctx0" brushRef="#br0" timeOffset="62432.83">21134 15275 200 0,'0'0'0'0,"0"0"0"16,0 0 0-16,0 0 0 0,0 0 0 15,14 5 0-15,6 1 0 16,7-6 0-16,0-7 0 0,-2-3 0 16,3-1 0-16,-3-3 0 15,-5-2 0-15,-1-4 0 16,-4-3 0-16,0-2 0 0,-6-5 0 15,-4 1 0-15,-3 0 0 16,-1 1 0-16,-2 1 0 16,-1 5 0-16,-1 3 0 0,-2 1 0 15,-1 4 0-15,-3 3 0 16,-1 3 0-16,0 5 0 0,1 6 0 16,-3 6 0-16,0 9 0 15,-1 7 0-15,0 5 0 0,1 2 0 16,2 4 0-16,3 1 0 15,6 2 0-15,3 1 0 16,7-3 0-16,2-1 0 0,3-5 0 16,2-4 0-16,2-2 0 15,4-6 0-15,2-7 0 0,4-3 0 16,3-8 0-16,-1-7 0 16,1-6 0-16,-1-7 0 0,-1-5 0 15,-1-5 0-15,-1-3 0 16,1-5 0-16,-4-4 0 15,-5 1 0-15,-5-4 0 0,2 2 0 16,-3 0 0-16,-3 2 0 16,-3 2 0-16,-5 4 0 0,-2 6 0 15,2 3 0-15,0 4 0 0,-5 3 0 16,-2 6 0-16,-3 4 0 16,-1 4 0-16,-3 3 0 15,-3 6 0-15,0 4 0 0,-3 6 0 16,-2 6 0-16,3 2 0 15,2 6 0-15,4 3 0 0,0 2 0 16,1 2 0-16,4-1 0 16,5-1 0-16,1 0 0 0,4-6 0 15,5-3 0-15,3-6 0 16,0-4 0-16,3-4 0 0,0-5 0 16,1-4 0-16,-1-3 0 15,3-7 0-15,-3-7 0 0,-2-6 0 16,2-4 0-16,1-1 0 15,-5-4 0-15,1-1 0 16,-2-2 0-16,-1 2 0 0,-5-1 0 16,-3 2 0-16,-1 2 0 15,1 3 0-15,-1 1 0 16,-4 6 0-16,-1 1 0 0,1 4 0 16,1 6 0-16,3 7 0 15,0 0 0-15,0 0 0 0,4 0 0 16,5 9 0-16,2 2 0 15,3 7 0-15,2 4 0 0,5 3 0 16,2 5 0-16,3 4 0 16,0 4 0-16,2 2 0 0,0 6 0 15,0 3 0-15,-1 2 0 16,-1 2 0-16,-2 1 0 0,-2 2 0 16,-5 3 0-16,-3 2 0 15,-2-1 0-15,-3 0 0 0,-5-1 0 16,-4 0 0-16,-6-5 0 15,-3-3 0-15,-8-4 0 0,-3-6 0 16,-5-6 0-16,-3-8 0 16,-3-5 0-16,-2-8 0 15,0-9 0-15,1-8 0 0,-1-7 0 16,5-5 0-16,-1-5 0 16,2-3 0-16,7-5 0 15,7-7 0-15,7-2 0 0,4-5 0 16,5-5 0-16,5-3 0 0,6-2 0 15,3-3 0-15,5-2 0 16,7-2 0-16,1 1 0 16,4 2 0-16,1-1 0 0,0 0 0 15,2 0 0-15,4 3 0 16,-4 0 0-16,3 2 0 0,-3 1 0 16,-1 0 0-16,-2 3 0 15,-2 1 0-15,-5 0 0 0,-2-1 0 16,-4 4 0-16,-3 4 0 15,-7 3 0-15,-5 1 0 16,-3 6 0-16,-4 2 0 0,-9 5 0 16,-6 4 0-16,1 7 0 15,-1 5 0-15,-1 3 0 0,-2 10 0 16,3 6 0-16,-1 8 0 16,0 5 0-16,1 8 0 0,1 7 0 15,3 6 0-15,5 3 0 16,4 2 0-16,3-1 0 15,3-1 0-15,3-2 0 0,3-4 0 16,6-5 0-16,1-7 0 16,3-5 0-16,0-7 0 0,-1-5 0 15,2-7 0-15,3-5 0 16,-3-5 0-16,4-4 0 0,-2-6 0 16,-4-6 0-16,3-6 0 15,-3-3 0-15,-3-5 0 0,0-3 0 16,-7-5 0-16,0 0 0 15,1 2 0-15,-2 1 0 0,-1-1 0 16,-1 4 0-16,0 4 0 16,-3 4 0-16,-1 3 0 15,2 6 0-15,-1 1 0 0,1 8 0 16,-3 9 0-16,0 0 0 16,6 4 0-16,4 12 0 0,4 8 0 15,-3 2 0-15,0 6 0 16,-1 1 0-16,0 1 0 0,-2 1 0 15,-1-3 0-15,2-2 0 16,-3-3 0-16,-1-6 0 16,-1-7 0-16,-1-2 0 0,-3-12 0 15,0 0 0-15,0 0 0 16,0 0 0-16,0-4 0 0,-1-10 0 16,-3-8 0-16,0-4 0 15,1-7 0-15,0-2 0 0,3 1 0 16,6-2 0-16,1 2 0 15,3 2 0-15,-1 2 0 16,5 3 0-16,0 9 0 0,0 6 0 16,3 7 0-16,2 7 0 15,2 8 0-15,0 5 0 0,2 10 0 16,0 6 0-16,-3 4 0 16,-4 2 0-16,0 3 0 0,-1 0 0 15,-1-2 0-15,-2-2 0 16,3-2 0-16,-2-5 0 15,-8-10 0-15</inkml:trace>
  <inkml:trace contextRef="#ctx0" brushRef="#br0" timeOffset="68834.03">20387 9236 200 0,'0'0'0'0,"-17"-6"0"16,-7-3 0-16,-2-3 0 0,-2 6 0 16,2 6 0-16,-3 3 0 15,0 8 0-15,1 8 0 0,-1 10 0 16,3 12 0-16,-2 13 0 16,-2 9 0-16,1 8 0 15,3 8 0-15,3 3 0 0,5-1 0 16,7-5 0-16,5-5 0 15,6-5 0-15,10-8 0 0,6-11 0 16,5-6 0-16,10-1 0 16,4-10 0-16,3-6 0 0,2-8 0 15,5-11 0-15,1-5 0 16,4-6 0-16,0-11 0 0,1-9 0 16,-1-7 0-16,-3-8 0 15,-1-3 0-15,0-3 0 16,-2-5 0-16,-7-3 0 0,-5-2 0 15,-7-1 0-15,-7 1 0 16,-9-2 0-16,-3 3 0 0,-6 8 0 16,-6 4 0-16,-7 1 0 15,-6 5 0-15,-2 5 0 0,-6 8 0 16,-5 3 0-16,-3 2 0 16,1 4 0-16,-5 7 0 0,-1 5 0 15,-3 8 0-15,1 5 0 16,1 8 0-16,1 7 0 0,2 4 0 15,5 1 0-15,5 0 0 16,4-4 0-16</inkml:trace>
  <inkml:trace contextRef="#ctx0" brushRef="#br0" timeOffset="69381.7">20748 9153 200 0,'0'0'0'0,"0"0"0"0,0 0 0 16,0 0 0-16,5 24 0 15,5 17 0-15,4 9 0 0,6 0 0 16,8 3 0-16,3-1 0 16,0 7 0-16,0 3 0 0,5-6 0 15,1-2 0-15,-1-3 0 16,-1-1 0-16,-5-2 0 0,-4-8 0 15,-8-5 0-15,-2-3 0 16,-2-5 0-16,-1-6 0 0,1-3 0 16,-1-3 0-16,-4-3 0 15,0-4 0-15,-1-2 0 16,-8-6 0-16,9 0 0 0,0-13 0 16,4-9 0-16,1-11 0 0,1-15 0 15,3-11 0-15,2-13 0 16,0-9 0-16,3-11 0 0,3-6 0 15,2 3 0-15,-3 9 0 16,0 8 0-16,-1 12 0 16,-2 9 0-16,-1 9 0 15,-2 10 0-15,-3 10 0 0,-4 6 0 16,-1 6 0-16,1 9 0 0,0 3 0 16</inkml:trace>
  <inkml:trace contextRef="#ctx0" brushRef="#br0" timeOffset="70348.66">19851 5909 200 0,'0'0'0'0,"0"0"0"16,0 0 0-16,0 0 0 15,0 0 0-15,0 0 0 0,0 0 0 16,8-13 0-16,6-9 0 16,4-7 0-16,2-7 0 15,-1-2 0-15,2-5 0 0,4-1 0 16,0-1 0-16,0 5 0 16,1-1 0-16,-4 3 0 0,-7 7 0 15,-4 4 0-15,-8 5 0 16,-8 8 0-16,-6 7 0 0,-1 10 0 15,-8 11 0-15,-7 8 0 16,0 9 0-16,2 4 0 0,-2 9 0 16,4 2 0-16,1 1 0 15,4-2 0-15,5-2 0 0,5 1 0 16,8 0 0-16,5-5 0 16,6-3 0-16,7 0 0 15,6-6 0-15,4-8 0 0,6-6 0 16,2-10 0-16,4-10 0 15,3-5 0-15,0-9 0 0,2-9 0 16,0-6 0-16,0-5 0 16,-7-3 0-16,-5-1 0 15</inkml:trace>
  <inkml:trace contextRef="#ctx0" brushRef="#br0" timeOffset="70655.75">20429 5137 200 0,'0'58'0'0,"7"23"0"0,3 6 0 16,-1-4 0-16,4-7 0 0,-1-10 0 16,1-10 0-16,6-10 0 15,2-12 0-15,-2-5 0 0</inkml:trace>
  <inkml:trace contextRef="#ctx0" brushRef="#br0" timeOffset="71090">20723 5654 200 0,'0'0'0'0,"0"0"0"0,4-14 0 15,2-5 0-15,2-3 0 0,1-1 0 16,3 3 0-16,3 0 0 16,2-2 0-16,2-1 0 15,1-2 0-15,4-3 0 0,0-4 0 16,1 3 0-16,-8-3 0 16,-1 4 0-16,-5 4 0 0,-5 5 0 15,-6 5 0-15,-3 5 0 16,-4 8 0-16,-5 3 0 0,-2 10 0 15,-1 7 0-15,-5 8 0 16,-2 4 0-16,3 0 0 0,1 3 0 16,2 2 0-16,8 1 0 15,4 0 0-15,8-1 0 16,7 1 0-16,4-2 0 0,4-5 0 16,2-5 0-16,2-5 0 15,6-3 0-15,1-7 0 0,3-5 0 16,0-10 0-16,3-5 0 15,-3-8 0-15,3-10 0 0,-2-3 0 16,0-5 0-16,-3-1 0 16,-6-2 0-16</inkml:trace>
  <inkml:trace contextRef="#ctx0" brushRef="#br0" timeOffset="71316.14">21226 4960 200 0,'0'0'0'0,"0"0"0"16,0 0 0-16,0 0 0 0,0 15 0 15,2 13 0-15,1 10 0 16,7 9 0-16,3 5 0 16,4 4 0-16,3 4 0 0,2-1 0 15,5-3 0-15,0-3 0 16,-2-4 0-16,-1-6 0 0,0-7 0 15,-3-14 0-15</inkml:trace>
  <inkml:trace contextRef="#ctx0" brushRef="#br0" timeOffset="71922.07">21487 5128 200 0,'0'0'0'0,"0"0"0"15,0 0 0-15,0 0 0 16,-7 16 0-16,-4 10 0 0,1 4 0 16,-1 5 0-16,4 2 0 15,4 1 0-15,0-2 0 0,3 2 0 16,4-4 0-16,2-3 0 15,5-3 0-15,0-7 0 0,4-5 0 16,-2-3 0-16,2-6 0 16,1-3 0-16,2-8 0 15,0-7 0-15,0-5 0 0,2-9 0 16,3-3 0-16,-5-5 0 16,0-2 0-16,-3-2 0 0,-3-1 0 15,-3 1 0-15,-5-4 0 16,-8 3 0-16,0 0 0 0,-2 0 0 15,0 0 0-15,-1 0 0 16,-1 4 0-16,0 5 0 0,0 3 0 16,0 6 0-16,1 7 0 15,3 5 0-15,4 8 0 16,0 0 0-16,0 0 0 0,0 0 0 16,-3 8 0-16,5 14 0 15,1 6 0-15,10 12 0 0,-5 4 0 16,-2 3 0-16,4 1 0 15,-1 0 0-15,7-1 0 0,0-3 0 16,-1-5 0-16,1-1 0 16,0-5 0-16,4-4 0 15,-1-7 0-15,0-6 0 0,6-9 0 16,2-8 0-16,0-7 0 16,1-8 0-16,-1-4 0 0,2-9 0 15,2-4 0-15,-3-1 0 16,-2-2 0-16,-7 0 0 0</inkml:trace>
  <inkml:trace contextRef="#ctx0" brushRef="#br0" timeOffset="72198.8">21671 5281 200 0,'0'0'0'0,"0"0"0"0,0 0 0 16,0 0 0-16,0 0 0 16,19-7 0-16,10-4 0 0,4-6 0 15,6-5 0-15,4-2 0 16,2-3 0-16,3-2 0 15,-3 0 0-15,-1 0 0 0,-6 2 0 16,-8 4 0-16</inkml:trace>
  <inkml:trace contextRef="#ctx0" brushRef="#br0" timeOffset="72555.66">22115 5010 200 0,'0'0'0'0,"0"0"0"0,0 0 0 16,-1 19 0-16,3 15 0 0,1 2 0 16,7 3 0-16,-2-2 0 15,1 1 0-15,-1-6 0 0,5-3 0 16,1-2 0-16,0-5 0 16,-5-4 0-16,-1-5 0 0,1-4 0 15,-9-9 0-15,0 0 0 16,0 0 0-16,6-2 0 0,-4-7 0 15,-4-6 0-15,-1-1 0 16,-5-2 0-16,-3-7 0 0,-2-4 0 16,2-7 0-16,1-6 0 15,2-1 0-15,0 6 0 16,5 2 0-16,2 5 0 0,2 6 0 16,3 4 0-16,1 5 0 15,0 1 0-15,0 6 0 0,3 2 0 16,1 6 0-16,6 3 0 15,-2 0 0-15</inkml:trace>
  <inkml:trace contextRef="#ctx0" brushRef="#br0" timeOffset="72739">22409 5010 200 0,'0'0'0'0,"0"0"0"0,0 0 0 0,7 21 0 16,0 12 0-16,2 2 0 16,1 2 0-16,1-3 0 15,6-8 0-15,2-8 0 0,-5-9 0 16</inkml:trace>
  <inkml:trace contextRef="#ctx0" brushRef="#br0" timeOffset="72927.78">22426 4755 200 0,'0'0'0'0,"0"0"0"0,0 0 0 15,0 0 0-15,0 0 0 16,0 0 0-16,0 0 0 15,0 0 0-15</inkml:trace>
  <inkml:trace contextRef="#ctx0" brushRef="#br0" timeOffset="73281.82">22703 4765 200 0,'0'0'0'0,"-14"-2"0"15,-3 2 0-15,4 3 0 0,3 4 0 16,5 3 0-16,2 10 0 16,5 8 0-16,3 2 0 15,7 1 0-15,5-2 0 0,4-1 0 16,4-3 0-16,-5-3 0 16,1-1 0-16,-2 1 0 0,-2 0 0 15,0-2 0-15,-2 0 0 16,1 1 0-16,-6-1 0 0,-2-1 0 15,1-1 0-15,-5 1 0 16,-2-1 0-16,-3-1 0 0,2-1 0 16,-2 2 0-16,-5-3 0 15,-4-1 0-15,1 0 0 0,-4-5 0 16,-1-1 0-16,1-5 0 16,-3-8 0-16,1-4 0 15,-2-7 0-15,1-6 0 0</inkml:trace>
  <inkml:trace contextRef="#ctx0" brushRef="#br0" timeOffset="73571.25">23055 4892 200 0,'-17'12'0'0,"-11"8"0"16,-1 8 0-16,5 2 0 0,5 8 0 15,5-2 0-15,8 3 0 16,8-3 0-16,3-1 0 16,7-6 0-16,3-6 0 0,6-6 0 15,4-7 0-15,-1-6 0 16,-2-8 0-16,3-5 0 0,-5-7 0 15,-4-4 0-15,-4-1 0 16,-5-1 0-16</inkml:trace>
  <inkml:trace contextRef="#ctx0" brushRef="#br0" timeOffset="74184.2">23097 4604 200 0,'0'0'0'0,"0"0"0"0,0 0 0 16,0 0 0-16,0 0 0 16,0 0 0-16,-1 18 0 0,1 11 0 15,3 9 0-15,3 7 0 16,5 2 0-16,3 7 0 0,2-1 0 16,2 1 0-16,2-5 0 15,1-9 0-15,2-4 0 0,-5-7 0 16,-4-6 0-16,-2-7 0 15,-3-7 0-15,-9-9 0 0,0 0 0 16,0 0 0-16,5-4 0 16,-4-8 0-16,-1-4 0 15,-1-4 0-15,-2-5 0 0,2-4 0 16,3-4 0-16,3-2 0 16,-3 5 0-16,3 4 0 0,0 7 0 15,-2 8 0-15,-3 11 0 16,6-2 0-16,-1 6 0 0,1 8 0 15,3 7 0-15,0 5 0 16,-2 4 0-16,0-1 0 0,5-2 0 16,1-3 0-16,3-6 0 15,1-5 0-15,-1-2 0 16,-2-7 0-16,1-4 0 0,-1-6 0 16,2-2 0-16,0-2 0 15,-1-2 0-15,-1-1 0 0,-3-5 0 16,-2 2 0-16,-3-1 0 15,0 1 0-15,0-3 0 0,-3 2 0 16,-2 2 0-16,-2 4 0 16,-5 6 0-16,-4 7 0 15,-4 2 0-15,-1 6 0 0,0 6 0 16,3 7 0-16,2 2 0 0,2 1 0 16,4 2 0-16,4-2 0 15,10-2 0-15,6-4 0 16,9-5 0-16,9-5 0 0,7-5 0 15,9-3 0-15</inkml:trace>
  <inkml:trace contextRef="#ctx0" brushRef="#br0" timeOffset="75589.84">21285 6492 200 0,'-13'-4'0'15,"-12"-2"0"-15,-2-2 0 0,-1 4 0 16,-2 0 0-16,0 4 0 16,-2 4 0-16,4 3 0 0,0 6 0 15,2 9 0-15,4 8 0 16,5 6 0-16,1 3 0 16,6 4 0-16,3 4 0 0,6 2 0 15,4-2 0-15,9-5 0 16,3-4 0-16,4-7 0 0,1-5 0 15,6-6 0-15,0-12 0 16,0-9 0-16,-1-9 0 0,-1-12 0 16,0-6 0-16,1-8 0 15,-3-3 0-15,-2-2 0 0,-1 0 0 16,-2 1 0-16,-6 2 0 16,-3 4 0-16,-4 2 0 0,-5 2 0 15,-2 4 0-15,-2 3 0 16,1 6 0-16,-1 4 0 15,1 6 0-15,4 7 0 0,0 0 0 16,0 0 0-16,0 0 0 16,-1 7 0-16,9 13 0 0,6 8 0 15,1 5 0-15,2 3 0 16,1 4 0-16,-3 1 0 0,7-1 0 16,-1-5 0-16,4-5 0 15,-4-8 0-15,2-6 0 0,0-9 0 16,-2-5 0-16,0-9 0 15,1-6 0-15,-4-7 0 16,1-3 0-16,-1-7 0 0,-5-3 0 16,-2-5 0-16,0 0 0 15,-2-3 0-15,-3 1 0 0,-1 2 0 16,-2 3 0-16,-1 6 0 16,0 6 0-16,-2 7 0 0,-3 6 0 15,3 10 0-15,0 0 0 16,0 0 0-16,0 2 0 0,2 15 0 15,3 10 0-15,1 9 0 16,0 1 0-16,5-1 0 16,3 0 0-16,2-1 0 0,2-7 0 15,5-3 0-15,-1-8 0 16,-5-8 0-16,0-2 0 0,-2-9 0 16,0-8 0-16,-3-8 0 15,-1-8 0-15,-2-4 0 0,-2 0 0 16,0-1 0-16,0-5 0 15,-5 0 0-15,-2 0 0 16,-3 3 0-16,-1 5 0 0,3 8 0 16,0 5 0-16,0 5 0 15,1 10 0-15,0 0 0 0,0 0 0 16,3 8 0-16,8 17 0 16,3 6 0-16,5 7 0 0,2 2 0 15,4 0 0-15,-4-4 0 16,1-5 0-16,2-6 0 15,-2-11 0-15,1-9 0 0,2-9 0 16,-6-13 0-16,-1-9 0 16,-3-6 0-16,-1-7 0 0,-3-1 0 15,-3-3 0-15,-2-2 0 16,-5-4 0-16,-4-2 0 0,-1 1 0 16,-2 3 0-16,-1 3 0 15,1 6 0-15,2 8 0 0,2 8 0 16,0 6 0-16,1 5 0 15,1 11 0-15,0 0 0 0,0 0 0 16,0 0 0-16,0 0 0 16,3 9 0-16,5 15 0 0,4 15 0 15,6 4 0-15,10 11 0 16,-3-1 0-16,-2-4 0 0,1-1 0 16,5-2 0-16,2-4 0 15,0-7 0-15,5-9 0 0,2-9 0 16,2-16 0-16,-2-8 0 15,-1-8 0-15,-5-9 0 16,-4-2 0-16,-3-3 0 0,1 0 0 16,-8 2 0-16</inkml:trace>
  <inkml:trace contextRef="#ctx0" brushRef="#br0" timeOffset="75848.67">22249 6332 200 0,'0'0'0'0,"0"0"0"0,0 0 0 16,0 0 0-16,0 0 0 15,22-8 0-15,12-5 0 16,13-11 0-16,3-2 0 0,7-4 0 16,5-4 0-16,2-2 0 15,-3-4 0-15</inkml:trace>
  <inkml:trace contextRef="#ctx0" brushRef="#br0" timeOffset="76148.53">22938 5942 200 0,'0'0'0'0,"-17"2"0"0,-7 4 0 16,2 5 0-16,-1 7 0 16,2 9 0-16,6 5 0 15,2 8 0-15,2 7 0 0,10 7 0 16,1 2 0-16,1-5 0 16,4-4 0-16,2-8 0 0,7-6 0 15,2-12 0-15,5-8 0 16,4-8 0-16,2-8 0 0,5-11 0 15,-3-8 0-15,0-5 0 16,-6-5 0-16,-1-3 0 16,-6-4 0-16,-3 2 0 0,-7-3 0 15,-5-2 0-15,-7-2 0 16,-4 2 0-16,-11 2 0 0,-3 5 0 16,-2 4 0-16,-7 6 0 15,0 6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F87F6-7031-4BBD-8025-0FC62394AABA}" type="datetimeFigureOut">
              <a:rPr lang="nl-NL" smtClean="0"/>
              <a:t>17-1-2023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EF91A-6EFF-4351-A205-916FA87A8C17}" type="slidenum">
              <a:rPr lang="nl-NL" smtClean="0"/>
              <a:t>‹nr.›</a:t>
            </a:fld>
            <a:endParaRPr lang="nl-NL"/>
          </a:p>
        </p:txBody>
      </p:sp>
    </p:spTree>
    <p:extLst>
      <p:ext uri="{BB962C8B-B14F-4D97-AF65-F5344CB8AC3E}">
        <p14:creationId xmlns:p14="http://schemas.microsoft.com/office/powerpoint/2010/main" val="2430478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DF293C6C-82EA-4D9D-AA8A-69C85F2EE2B5}" type="slidenum">
              <a:rPr lang="nl-NL" smtClean="0"/>
              <a:t>6</a:t>
            </a:fld>
            <a:endParaRPr lang="nl-NL" dirty="0"/>
          </a:p>
        </p:txBody>
      </p:sp>
    </p:spTree>
    <p:extLst>
      <p:ext uri="{BB962C8B-B14F-4D97-AF65-F5344CB8AC3E}">
        <p14:creationId xmlns:p14="http://schemas.microsoft.com/office/powerpoint/2010/main" val="294172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5F05DD3-7B4C-4F88-8860-77E854D2FEA5}" type="datetimeFigureOut">
              <a:rPr lang="nl-NL" smtClean="0"/>
              <a:t>17-1-2023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47A0642-F0FF-4DAE-86D1-152289B59A65}" type="slidenum">
              <a:rPr lang="nl-NL" smtClean="0"/>
              <a:t>‹nr.›</a:t>
            </a:fld>
            <a:endParaRPr lang="nl-NL"/>
          </a:p>
        </p:txBody>
      </p:sp>
    </p:spTree>
    <p:extLst>
      <p:ext uri="{BB962C8B-B14F-4D97-AF65-F5344CB8AC3E}">
        <p14:creationId xmlns:p14="http://schemas.microsoft.com/office/powerpoint/2010/main" val="122541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17-1-2023</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17-1-2023</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sv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8.png"/><Relationship Id="rId4" Type="http://schemas.openxmlformats.org/officeDocument/2006/relationships/diagramData" Target="../diagrams/data2.xml"/><Relationship Id="rId9"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400" dirty="0">
                <a:solidFill>
                  <a:srgbClr val="B8A1FF"/>
                </a:solidFill>
                <a:latin typeface="Arial" panose="020B0604020202020204" pitchFamily="34" charset="0"/>
                <a:cs typeface="Arial" panose="020B0604020202020204" pitchFamily="34" charset="0"/>
              </a:rPr>
              <a:t>IBS ‘De Wereld en Ik’</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773362" y="1736252"/>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dirty="0">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Ø"/>
            </a:pPr>
            <a:r>
              <a:rPr lang="nl-NL" sz="1800" b="1" dirty="0">
                <a:solidFill>
                  <a:srgbClr val="000644"/>
                </a:solidFill>
                <a:latin typeface="Arial" panose="020B0604020202020204" pitchFamily="34" charset="0"/>
                <a:cs typeface="Arial" panose="020B0604020202020204" pitchFamily="34" charset="0"/>
              </a:rPr>
              <a:t>Oplossingen</a:t>
            </a:r>
          </a:p>
          <a:p>
            <a:pPr>
              <a:buFont typeface="Wingdings" panose="05000000000000000000" pitchFamily="2" charset="2"/>
              <a:buChar char="Ø"/>
            </a:pPr>
            <a:r>
              <a:rPr lang="nl-NL" sz="1800" b="1" dirty="0">
                <a:solidFill>
                  <a:srgbClr val="000644"/>
                </a:solidFill>
                <a:latin typeface="Arial" panose="020B0604020202020204" pitchFamily="34" charset="0"/>
                <a:cs typeface="Arial" panose="020B0604020202020204" pitchFamily="34" charset="0"/>
              </a:rPr>
              <a:t>BAM- kansenmatrix</a:t>
            </a:r>
          </a:p>
          <a:p>
            <a:pPr marL="0" indent="0">
              <a:buNone/>
            </a:pPr>
            <a:endParaRPr lang="nl-NL" sz="1800" b="1" dirty="0">
              <a:solidFill>
                <a:srgbClr val="000644"/>
              </a:solidFill>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99711518"/>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dirty="0">
                          <a:solidFill>
                            <a:schemeClr val="bg1">
                              <a:lumMod val="75000"/>
                            </a:schemeClr>
                          </a:solidFill>
                        </a:rPr>
                        <a:t>Week 1</a:t>
                      </a:r>
                      <a:endParaRPr lang="nl-NL" sz="1200" b="0" kern="1200" dirty="0">
                        <a:solidFill>
                          <a:schemeClr val="bg1">
                            <a:lumMod val="75000"/>
                          </a:schemeClr>
                        </a:solidFill>
                        <a:latin typeface="+mn-lt"/>
                        <a:ea typeface="+mn-ea"/>
                        <a:cs typeface="+mn-cs"/>
                      </a:endParaRPr>
                    </a:p>
                  </a:txBody>
                  <a:tcPr anchor="ctr"/>
                </a:tc>
                <a:tc>
                  <a:txBody>
                    <a:bodyPr/>
                    <a:lstStyle/>
                    <a:p>
                      <a:pPr marL="0" algn="ctr" defTabSz="914400" rtl="0" eaLnBrk="1" latinLnBrk="0" hangingPunct="1"/>
                      <a:r>
                        <a:rPr lang="nl-NL" sz="1200" b="1" kern="1200">
                          <a:solidFill>
                            <a:schemeClr val="bg1">
                              <a:lumMod val="85000"/>
                            </a:schemeClr>
                          </a:solidFill>
                        </a:rPr>
                        <a:t>Week 2</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3</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0" kern="1200" dirty="0">
                          <a:solidFill>
                            <a:srgbClr val="000644"/>
                          </a:solidFill>
                        </a:rPr>
                        <a:t>Week 5</a:t>
                      </a:r>
                      <a:endParaRPr lang="nl-NL" sz="1200" b="0" kern="1200" dirty="0">
                        <a:solidFill>
                          <a:srgbClr val="000644"/>
                        </a:solidFill>
                        <a:latin typeface="+mn-lt"/>
                        <a:ea typeface="+mn-ea"/>
                        <a:cs typeface="+mn-cs"/>
                      </a:endParaRPr>
                    </a:p>
                  </a:txBody>
                  <a:tcPr anchor="ctr"/>
                </a:tc>
                <a:tc>
                  <a:txBody>
                    <a:bodyPr/>
                    <a:lstStyle/>
                    <a:p>
                      <a:pPr algn="ctr"/>
                      <a:r>
                        <a:rPr lang="nl-NL" sz="1200" b="1">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838200" y="1727561"/>
            <a:ext cx="836782" cy="701959"/>
          </a:xfrm>
          <a:prstGeom prst="rect">
            <a:avLst/>
          </a:prstGeom>
        </p:spPr>
      </p:pic>
      <p:pic>
        <p:nvPicPr>
          <p:cNvPr id="8" name="Afbeelding 7">
            <a:extLst>
              <a:ext uri="{FF2B5EF4-FFF2-40B4-BE49-F238E27FC236}">
                <a16:creationId xmlns:a16="http://schemas.microsoft.com/office/drawing/2014/main" id="{BD89C826-1CCB-42CB-B51C-EF919B677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10" name="Afbeelding 9">
            <a:extLst>
              <a:ext uri="{FF2B5EF4-FFF2-40B4-BE49-F238E27FC236}">
                <a16:creationId xmlns:a16="http://schemas.microsoft.com/office/drawing/2014/main" id="{C428977F-8D2E-43A9-A7BF-8CBFBC46CB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
        <p:nvSpPr>
          <p:cNvPr id="11" name="Tijdelijke aanduiding voor inhoud 5">
            <a:extLst>
              <a:ext uri="{FF2B5EF4-FFF2-40B4-BE49-F238E27FC236}">
                <a16:creationId xmlns:a16="http://schemas.microsoft.com/office/drawing/2014/main" id="{5EE0F054-A7F1-4A05-967D-E5A1727AF1BE}"/>
              </a:ext>
            </a:extLst>
          </p:cNvPr>
          <p:cNvSpPr txBox="1">
            <a:spLocks/>
          </p:cNvSpPr>
          <p:nvPr/>
        </p:nvSpPr>
        <p:spPr>
          <a:xfrm>
            <a:off x="8733347" y="1736252"/>
            <a:ext cx="2562138" cy="215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400" b="1" dirty="0"/>
              <a:t>IBS Thema</a:t>
            </a:r>
          </a:p>
          <a:p>
            <a:pPr>
              <a:buFont typeface="Wingdings" panose="05000000000000000000" pitchFamily="2" charset="2"/>
              <a:buChar char="q"/>
            </a:pPr>
            <a:r>
              <a:rPr lang="nl-NL" sz="1400" dirty="0">
                <a:solidFill>
                  <a:schemeClr val="bg2"/>
                </a:solidFill>
              </a:rPr>
              <a:t> De nieuwe economie</a:t>
            </a:r>
          </a:p>
          <a:p>
            <a:pPr>
              <a:buFont typeface="Wingdings" panose="05000000000000000000" pitchFamily="2" charset="2"/>
              <a:buChar char="q"/>
            </a:pPr>
            <a:r>
              <a:rPr lang="nl-NL" sz="1400" dirty="0">
                <a:solidFill>
                  <a:schemeClr val="bg2"/>
                </a:solidFill>
              </a:rPr>
              <a:t> Marktverkenning</a:t>
            </a:r>
          </a:p>
          <a:p>
            <a:pPr>
              <a:buFont typeface="Wingdings" panose="05000000000000000000" pitchFamily="2" charset="2"/>
              <a:buChar char="q"/>
            </a:pPr>
            <a:r>
              <a:rPr lang="nl-NL" sz="1400" dirty="0">
                <a:solidFill>
                  <a:schemeClr val="bg2"/>
                </a:solidFill>
              </a:rPr>
              <a:t> Financieel management</a:t>
            </a:r>
          </a:p>
          <a:p>
            <a:pPr>
              <a:buFont typeface="Wingdings" panose="05000000000000000000" pitchFamily="2" charset="2"/>
              <a:buChar char="q"/>
            </a:pPr>
            <a:r>
              <a:rPr lang="nl-NL" sz="1400" dirty="0">
                <a:solidFill>
                  <a:schemeClr val="bg2"/>
                </a:solidFill>
              </a:rPr>
              <a:t>De verborgen impact</a:t>
            </a:r>
          </a:p>
          <a:p>
            <a:pPr>
              <a:buFont typeface="Wingdings" panose="05000000000000000000" pitchFamily="2" charset="2"/>
              <a:buChar char="q"/>
            </a:pPr>
            <a:r>
              <a:rPr lang="nl-NL" sz="1400" dirty="0">
                <a:solidFill>
                  <a:schemeClr val="bg2"/>
                </a:solidFill>
              </a:rPr>
              <a:t> Ondernemen</a:t>
            </a:r>
          </a:p>
        </p:txBody>
      </p:sp>
      <p:sp>
        <p:nvSpPr>
          <p:cNvPr id="12" name="Tijdelijke aanduiding voor inhoud 5">
            <a:extLst>
              <a:ext uri="{FF2B5EF4-FFF2-40B4-BE49-F238E27FC236}">
                <a16:creationId xmlns:a16="http://schemas.microsoft.com/office/drawing/2014/main" id="{F7D7D343-C446-4269-9CDA-8F6FACD7F614}"/>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400" b="1" dirty="0"/>
              <a:t>IBS Toetsing</a:t>
            </a:r>
          </a:p>
          <a:p>
            <a:pPr>
              <a:buFont typeface="Wingdings" panose="05000000000000000000" pitchFamily="2" charset="2"/>
              <a:buChar char="q"/>
            </a:pPr>
            <a:r>
              <a:rPr lang="nl-NL" sz="1400" dirty="0">
                <a:solidFill>
                  <a:schemeClr val="bg2"/>
                </a:solidFill>
              </a:rPr>
              <a:t> Kennistoets</a:t>
            </a:r>
          </a:p>
          <a:p>
            <a:pPr>
              <a:buFont typeface="Wingdings" panose="05000000000000000000" pitchFamily="2" charset="2"/>
              <a:buChar char="q"/>
            </a:pPr>
            <a:r>
              <a:rPr lang="nl-NL" sz="1400" dirty="0">
                <a:solidFill>
                  <a:schemeClr val="bg2"/>
                </a:solidFill>
              </a:rPr>
              <a:t> Ondernemingsplan</a:t>
            </a:r>
          </a:p>
          <a:p>
            <a:pPr>
              <a:buFont typeface="Wingdings" panose="05000000000000000000" pitchFamily="2" charset="2"/>
              <a:buChar char="q"/>
            </a:pPr>
            <a:r>
              <a:rPr lang="nl-NL" sz="1400" dirty="0">
                <a:solidFill>
                  <a:schemeClr val="bg2"/>
                </a:solidFill>
              </a:rPr>
              <a:t> Vlog</a:t>
            </a:r>
          </a:p>
        </p:txBody>
      </p:sp>
    </p:spTree>
    <p:extLst>
      <p:ext uri="{BB962C8B-B14F-4D97-AF65-F5344CB8AC3E}">
        <p14:creationId xmlns:p14="http://schemas.microsoft.com/office/powerpoint/2010/main" val="1914404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8CCC5-F8D4-D6C9-E7E2-E47AC28BDC48}"/>
              </a:ext>
            </a:extLst>
          </p:cNvPr>
          <p:cNvSpPr>
            <a:spLocks noGrp="1"/>
          </p:cNvSpPr>
          <p:nvPr>
            <p:ph type="title"/>
          </p:nvPr>
        </p:nvSpPr>
        <p:spPr/>
        <p:txBody>
          <a:bodyPr/>
          <a:lstStyle/>
          <a:p>
            <a:endParaRPr lang="nl-NL" dirty="0"/>
          </a:p>
        </p:txBody>
      </p:sp>
      <p:sp>
        <p:nvSpPr>
          <p:cNvPr id="3" name="Tekstvak 2">
            <a:extLst>
              <a:ext uri="{FF2B5EF4-FFF2-40B4-BE49-F238E27FC236}">
                <a16:creationId xmlns:a16="http://schemas.microsoft.com/office/drawing/2014/main" id="{FDE4D52A-77F9-9F78-5B5B-D3EFCC7DE2D3}"/>
              </a:ext>
            </a:extLst>
          </p:cNvPr>
          <p:cNvSpPr txBox="1"/>
          <p:nvPr/>
        </p:nvSpPr>
        <p:spPr>
          <a:xfrm>
            <a:off x="709126" y="1838131"/>
            <a:ext cx="9489233" cy="1477328"/>
          </a:xfrm>
          <a:prstGeom prst="rect">
            <a:avLst/>
          </a:prstGeom>
          <a:noFill/>
        </p:spPr>
        <p:txBody>
          <a:bodyPr wrap="square" rtlCol="0">
            <a:spAutoFit/>
          </a:bodyPr>
          <a:lstStyle/>
          <a:p>
            <a:r>
              <a:rPr lang="nl-NL" dirty="0"/>
              <a:t>Bodemuitputting door verlies aan biodiversiteit, grootschalige monocultuur en een groeiende bevolking die ergens moet wonen en wat moet eten... Ook groeien planten op sommige plekken minder goed door een veranderend klimaat. Grote leefgebieden voor dieren en planten verdwijnen en de milieuvervuiling is dusdanig groot dat de bodemkwaliteit aangetast wordt. Hierdoor ontstaan weer voedseltekorten waardoor er onrust en instabiliteit in de samenleving ontstaat. </a:t>
            </a:r>
          </a:p>
        </p:txBody>
      </p:sp>
    </p:spTree>
    <p:extLst>
      <p:ext uri="{BB962C8B-B14F-4D97-AF65-F5344CB8AC3E}">
        <p14:creationId xmlns:p14="http://schemas.microsoft.com/office/powerpoint/2010/main" val="364368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F4ED6-DBEE-68F2-5883-E1A6AC356371}"/>
              </a:ext>
            </a:extLst>
          </p:cNvPr>
          <p:cNvSpPr>
            <a:spLocks noGrp="1"/>
          </p:cNvSpPr>
          <p:nvPr>
            <p:ph type="title"/>
          </p:nvPr>
        </p:nvSpPr>
        <p:spPr>
          <a:xfrm>
            <a:off x="6513788" y="365125"/>
            <a:ext cx="4840010" cy="1807305"/>
          </a:xfrm>
        </p:spPr>
        <p:txBody>
          <a:bodyPr>
            <a:normAutofit/>
          </a:bodyPr>
          <a:lstStyle/>
          <a:p>
            <a:r>
              <a:rPr lang="nl-NL" dirty="0"/>
              <a:t>Zoetwatervoorraden</a:t>
            </a:r>
            <a:br>
              <a:rPr lang="nl-NL" dirty="0"/>
            </a:br>
            <a:r>
              <a:rPr lang="nl-NL" dirty="0"/>
              <a:t>Het probleem</a:t>
            </a:r>
          </a:p>
        </p:txBody>
      </p:sp>
      <p:pic>
        <p:nvPicPr>
          <p:cNvPr id="8" name="Picture 7" descr="Patroon gemaakt door een rivierdelta van bovenaf">
            <a:extLst>
              <a:ext uri="{FF2B5EF4-FFF2-40B4-BE49-F238E27FC236}">
                <a16:creationId xmlns:a16="http://schemas.microsoft.com/office/drawing/2014/main" id="{4A861371-E684-31AC-BB45-311DD80127F6}"/>
              </a:ext>
            </a:extLst>
          </p:cNvPr>
          <p:cNvPicPr>
            <a:picLocks noChangeAspect="1"/>
          </p:cNvPicPr>
          <p:nvPr/>
        </p:nvPicPr>
        <p:blipFill rotWithShape="1">
          <a:blip r:embed="rId2"/>
          <a:srcRect l="13861" r="192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ijdelijke aanduiding voor inhoud 2">
            <a:extLst>
              <a:ext uri="{FF2B5EF4-FFF2-40B4-BE49-F238E27FC236}">
                <a16:creationId xmlns:a16="http://schemas.microsoft.com/office/drawing/2014/main" id="{EEFD573E-CF11-FEE5-1F23-2A097969D472}"/>
              </a:ext>
            </a:extLst>
          </p:cNvPr>
          <p:cNvSpPr>
            <a:spLocks noGrp="1"/>
          </p:cNvSpPr>
          <p:nvPr>
            <p:ph idx="1"/>
          </p:nvPr>
        </p:nvSpPr>
        <p:spPr>
          <a:xfrm>
            <a:off x="6513788" y="2333297"/>
            <a:ext cx="4840010" cy="3843666"/>
          </a:xfrm>
        </p:spPr>
        <p:txBody>
          <a:bodyPr>
            <a:normAutofit/>
          </a:bodyPr>
          <a:lstStyle/>
          <a:p>
            <a:r>
              <a:rPr lang="nl-NL" sz="2000"/>
              <a:t>Van al het water op de wereld is slechts 2,5% zoet water. </a:t>
            </a:r>
          </a:p>
          <a:p>
            <a:r>
              <a:rPr lang="nl-NL" sz="2000"/>
              <a:t>Blijft minder worden door:</a:t>
            </a:r>
          </a:p>
          <a:p>
            <a:pPr marL="285750" indent="-285750">
              <a:buFontTx/>
              <a:buChar char="-"/>
            </a:pPr>
            <a:r>
              <a:rPr lang="nl-NL" sz="2000"/>
              <a:t>regent minder </a:t>
            </a:r>
          </a:p>
          <a:p>
            <a:pPr marL="285750" indent="-285750">
              <a:buFontTx/>
              <a:buChar char="-"/>
            </a:pPr>
            <a:r>
              <a:rPr lang="nl-NL" sz="2000"/>
              <a:t> Ondergrondse watereservoirs heel veel gebruikt.</a:t>
            </a:r>
          </a:p>
          <a:p>
            <a:pPr marL="285750" indent="-285750">
              <a:buFontTx/>
              <a:buChar char="-"/>
            </a:pPr>
            <a:r>
              <a:rPr lang="nl-NL" sz="2000"/>
              <a:t>Ontzilten kost veel</a:t>
            </a:r>
          </a:p>
          <a:p>
            <a:pPr marL="285750" indent="-285750">
              <a:buFontTx/>
              <a:buChar char="-"/>
            </a:pPr>
            <a:r>
              <a:rPr lang="nl-NL" sz="2000"/>
              <a:t>Minder smeltwater</a:t>
            </a:r>
          </a:p>
          <a:p>
            <a:pPr marL="285750" indent="-285750">
              <a:buFontTx/>
              <a:buChar char="-"/>
            </a:pPr>
            <a:r>
              <a:rPr lang="nl-NL" sz="2000"/>
              <a:t>Bodemerosie en schadelijjke stoffen tasten waterkaliteit aan</a:t>
            </a:r>
          </a:p>
        </p:txBody>
      </p:sp>
      <p:sp>
        <p:nvSpPr>
          <p:cNvPr id="4" name="Tijdelijke aanduiding voor datum 3">
            <a:extLst>
              <a:ext uri="{FF2B5EF4-FFF2-40B4-BE49-F238E27FC236}">
                <a16:creationId xmlns:a16="http://schemas.microsoft.com/office/drawing/2014/main" id="{BF501280-3A78-1694-555C-D4F4E85A421B}"/>
              </a:ext>
            </a:extLst>
          </p:cNvPr>
          <p:cNvSpPr>
            <a:spLocks noGrp="1"/>
          </p:cNvSpPr>
          <p:nvPr>
            <p:ph type="dt" sz="half" idx="10"/>
          </p:nvPr>
        </p:nvSpPr>
        <p:spPr>
          <a:xfrm>
            <a:off x="838200" y="6356350"/>
            <a:ext cx="2743200" cy="365125"/>
          </a:xfrm>
        </p:spPr>
        <p:txBody>
          <a:bodyPr>
            <a:normAutofit/>
          </a:bodyPr>
          <a:lstStyle/>
          <a:p>
            <a:pPr rtl="0">
              <a:spcAft>
                <a:spcPts val="600"/>
              </a:spcAft>
            </a:pPr>
            <a:r>
              <a:rPr lang="nl-NL" noProof="0">
                <a:solidFill>
                  <a:srgbClr val="FFFFFF"/>
                </a:solidFill>
              </a:rPr>
              <a:t>20XX</a:t>
            </a:r>
          </a:p>
        </p:txBody>
      </p:sp>
      <p:sp>
        <p:nvSpPr>
          <p:cNvPr id="5" name="Tijdelijke aanduiding voor voettekst 4">
            <a:extLst>
              <a:ext uri="{FF2B5EF4-FFF2-40B4-BE49-F238E27FC236}">
                <a16:creationId xmlns:a16="http://schemas.microsoft.com/office/drawing/2014/main" id="{7D64D426-4C83-1A90-7A6F-DECE77936E88}"/>
              </a:ext>
            </a:extLst>
          </p:cNvPr>
          <p:cNvSpPr>
            <a:spLocks noGrp="1"/>
          </p:cNvSpPr>
          <p:nvPr>
            <p:ph type="ftr" sz="quarter" idx="11"/>
          </p:nvPr>
        </p:nvSpPr>
        <p:spPr>
          <a:xfrm>
            <a:off x="4038600" y="6356350"/>
            <a:ext cx="4114800" cy="365125"/>
          </a:xfrm>
        </p:spPr>
        <p:txBody>
          <a:bodyPr>
            <a:normAutofit/>
          </a:bodyPr>
          <a:lstStyle/>
          <a:p>
            <a:pPr rtl="0">
              <a:spcAft>
                <a:spcPts val="600"/>
              </a:spcAft>
            </a:pPr>
            <a:r>
              <a:rPr lang="nl-NL" noProof="0"/>
              <a:t>Verkooppresentatie</a:t>
            </a:r>
          </a:p>
        </p:txBody>
      </p:sp>
      <p:sp>
        <p:nvSpPr>
          <p:cNvPr id="6" name="Tijdelijke aanduiding voor dianummer 5">
            <a:extLst>
              <a:ext uri="{FF2B5EF4-FFF2-40B4-BE49-F238E27FC236}">
                <a16:creationId xmlns:a16="http://schemas.microsoft.com/office/drawing/2014/main" id="{1E371B8C-52F4-E4CF-CCAA-6A4CA0FB02FB}"/>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B5CEABB6-07DC-46E8-9B57-56EC44A396E5}" type="slidenum">
              <a:rPr lang="nl-NL" noProof="0" smtClean="0"/>
              <a:pPr rtl="0">
                <a:spcAft>
                  <a:spcPts val="600"/>
                </a:spcAft>
              </a:pPr>
              <a:t>11</a:t>
            </a:fld>
            <a:endParaRPr lang="nl-NL" noProof="0"/>
          </a:p>
        </p:txBody>
      </p:sp>
    </p:spTree>
    <p:extLst>
      <p:ext uri="{BB962C8B-B14F-4D97-AF65-F5344CB8AC3E}">
        <p14:creationId xmlns:p14="http://schemas.microsoft.com/office/powerpoint/2010/main" val="274803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842248" y="1481328"/>
            <a:ext cx="2926080" cy="2468880"/>
          </a:xfrm>
        </p:spPr>
        <p:txBody>
          <a:bodyPr>
            <a:normAutofit/>
          </a:bodyPr>
          <a:lstStyle/>
          <a:p>
            <a:pPr algn="l"/>
            <a:r>
              <a:rPr lang="de-DE" sz="3400">
                <a:cs typeface="Calibri Light"/>
              </a:rPr>
              <a:t>Luchtvervuiling</a:t>
            </a:r>
            <a:endParaRPr lang="de-DE" sz="3400"/>
          </a:p>
        </p:txBody>
      </p:sp>
      <p:sp>
        <p:nvSpPr>
          <p:cNvPr id="3" name="Ondertitel 2"/>
          <p:cNvSpPr>
            <a:spLocks noGrp="1"/>
          </p:cNvSpPr>
          <p:nvPr>
            <p:ph type="subTitle" idx="1"/>
          </p:nvPr>
        </p:nvSpPr>
        <p:spPr>
          <a:xfrm>
            <a:off x="8842248" y="4078224"/>
            <a:ext cx="2926080" cy="1307592"/>
          </a:xfrm>
        </p:spPr>
        <p:txBody>
          <a:bodyPr vert="horz" lIns="91440" tIns="45720" rIns="91440" bIns="45720" rtlCol="0">
            <a:normAutofit/>
          </a:bodyPr>
          <a:lstStyle/>
          <a:p>
            <a:pPr algn="l"/>
            <a:r>
              <a:rPr lang="de-DE" sz="2000">
                <a:cs typeface="Calibri"/>
              </a:rPr>
              <a:t>Lieke, Louk en Wouter</a:t>
            </a:r>
            <a:endParaRPr lang="de-DE" sz="2000"/>
          </a:p>
        </p:txBody>
      </p:sp>
      <p:pic>
        <p:nvPicPr>
          <p:cNvPr id="4" name="Afbeelding 4" descr="Afbeelding met rook, trein, stoom, stapel&#10;&#10;Automatisch gegenereerde beschrijving">
            <a:extLst>
              <a:ext uri="{FF2B5EF4-FFF2-40B4-BE49-F238E27FC236}">
                <a16:creationId xmlns:a16="http://schemas.microsoft.com/office/drawing/2014/main" id="{B12932F7-3124-33F3-0F32-721177C667D1}"/>
              </a:ext>
            </a:extLst>
          </p:cNvPr>
          <p:cNvPicPr>
            <a:picLocks noChangeAspect="1"/>
          </p:cNvPicPr>
          <p:nvPr/>
        </p:nvPicPr>
        <p:blipFill rotWithShape="1">
          <a:blip r:embed="rId2"/>
          <a:srcRect r="3328"/>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3514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3683D7D-322D-B610-F7D9-7C95372B026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600" kern="1200" dirty="0" err="1">
                <a:solidFill>
                  <a:srgbClr val="FFFFFF"/>
                </a:solidFill>
                <a:latin typeface="+mj-lt"/>
                <a:ea typeface="+mj-ea"/>
                <a:cs typeface="+mj-cs"/>
              </a:rPr>
              <a:t>Opdracht</a:t>
            </a:r>
            <a:r>
              <a:rPr lang="en-US" sz="4600" kern="1200" dirty="0">
                <a:solidFill>
                  <a:srgbClr val="FFFFFF"/>
                </a:solidFill>
                <a:latin typeface="+mj-lt"/>
                <a:ea typeface="+mj-ea"/>
                <a:cs typeface="+mj-cs"/>
              </a:rPr>
              <a:t>: </a:t>
            </a:r>
          </a:p>
        </p:txBody>
      </p:sp>
      <p:sp>
        <p:nvSpPr>
          <p:cNvPr id="3" name="Tekstvak 2">
            <a:extLst>
              <a:ext uri="{FF2B5EF4-FFF2-40B4-BE49-F238E27FC236}">
                <a16:creationId xmlns:a16="http://schemas.microsoft.com/office/drawing/2014/main" id="{506D4F0C-29F7-84C9-16DB-DA5072EA3648}"/>
              </a:ext>
            </a:extLst>
          </p:cNvPr>
          <p:cNvSpPr txBox="1"/>
          <p:nvPr/>
        </p:nvSpPr>
        <p:spPr>
          <a:xfrm>
            <a:off x="838200" y="2438400"/>
            <a:ext cx="10515600" cy="37385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600" dirty="0"/>
              <a:t>Wie: In twee/</a:t>
            </a:r>
            <a:r>
              <a:rPr lang="en-US" sz="2600" dirty="0" err="1"/>
              <a:t>drietallen</a:t>
            </a:r>
            <a:endParaRPr lang="en-US" sz="2600" dirty="0"/>
          </a:p>
          <a:p>
            <a:pPr indent="-228600">
              <a:lnSpc>
                <a:spcPct val="90000"/>
              </a:lnSpc>
              <a:spcAft>
                <a:spcPts val="600"/>
              </a:spcAft>
              <a:buFont typeface="Arial" panose="020B0604020202020204" pitchFamily="34" charset="0"/>
              <a:buChar char="•"/>
            </a:pPr>
            <a:r>
              <a:rPr lang="en-US" sz="2600" dirty="0"/>
              <a:t>Wat: </a:t>
            </a:r>
            <a:r>
              <a:rPr lang="en-US" sz="2600" dirty="0" err="1"/>
              <a:t>Een</a:t>
            </a:r>
            <a:r>
              <a:rPr lang="en-US" sz="2600" dirty="0"/>
              <a:t> of </a:t>
            </a:r>
            <a:r>
              <a:rPr lang="en-US" sz="2600" dirty="0" err="1"/>
              <a:t>meerdere</a:t>
            </a:r>
            <a:r>
              <a:rPr lang="en-US" sz="2600" dirty="0"/>
              <a:t> </a:t>
            </a:r>
            <a:r>
              <a:rPr lang="en-US" sz="2600" dirty="0" err="1"/>
              <a:t>oplossing</a:t>
            </a:r>
            <a:r>
              <a:rPr lang="en-US" sz="2600" dirty="0"/>
              <a:t>(</a:t>
            </a:r>
            <a:r>
              <a:rPr lang="en-US" sz="2600" dirty="0" err="1"/>
              <a:t>en</a:t>
            </a:r>
            <a:r>
              <a:rPr lang="en-US" sz="2600" dirty="0"/>
              <a:t>) </a:t>
            </a:r>
            <a:r>
              <a:rPr lang="en-US" sz="2600" dirty="0" err="1"/>
              <a:t>bedenken</a:t>
            </a:r>
            <a:r>
              <a:rPr lang="en-US" sz="2600" dirty="0"/>
              <a:t> </a:t>
            </a:r>
            <a:r>
              <a:rPr lang="en-US" sz="2600" dirty="0" err="1"/>
              <a:t>voor</a:t>
            </a:r>
            <a:r>
              <a:rPr lang="en-US" sz="2600" dirty="0"/>
              <a:t> elk kopje van de </a:t>
            </a:r>
          </a:p>
          <a:p>
            <a:pPr>
              <a:lnSpc>
                <a:spcPct val="90000"/>
              </a:lnSpc>
              <a:spcAft>
                <a:spcPts val="600"/>
              </a:spcAft>
            </a:pPr>
            <a:r>
              <a:rPr lang="en-US" sz="2600" dirty="0"/>
              <a:t>   </a:t>
            </a:r>
            <a:r>
              <a:rPr lang="en-US" sz="2600" dirty="0" err="1"/>
              <a:t>ecologische</a:t>
            </a:r>
            <a:r>
              <a:rPr lang="en-US" sz="2600" dirty="0"/>
              <a:t> crisis</a:t>
            </a:r>
          </a:p>
          <a:p>
            <a:pPr indent="-228600">
              <a:lnSpc>
                <a:spcPct val="90000"/>
              </a:lnSpc>
              <a:spcAft>
                <a:spcPts val="600"/>
              </a:spcAft>
              <a:buFont typeface="Arial" panose="020B0604020202020204" pitchFamily="34" charset="0"/>
              <a:buChar char="•"/>
            </a:pPr>
            <a:r>
              <a:rPr lang="en-US" sz="2600" dirty="0"/>
              <a:t>Hoe: Op </a:t>
            </a:r>
            <a:r>
              <a:rPr lang="en-US" sz="2600" dirty="0" err="1"/>
              <a:t>bloknotes</a:t>
            </a:r>
            <a:r>
              <a:rPr lang="en-US" sz="2600" dirty="0"/>
              <a:t> </a:t>
            </a:r>
            <a:r>
              <a:rPr lang="en-US" sz="2600" dirty="0" err="1"/>
              <a:t>schrijven</a:t>
            </a:r>
            <a:r>
              <a:rPr lang="en-US" sz="2600" dirty="0"/>
              <a:t> </a:t>
            </a:r>
            <a:r>
              <a:rPr lang="en-US" sz="2600" dirty="0" err="1"/>
              <a:t>en</a:t>
            </a:r>
            <a:r>
              <a:rPr lang="en-US" sz="2600" dirty="0"/>
              <a:t> op de poster </a:t>
            </a:r>
            <a:r>
              <a:rPr lang="en-US" sz="2600" dirty="0" err="1"/>
              <a:t>plakken</a:t>
            </a:r>
            <a:endParaRPr lang="en-US" sz="2600" dirty="0"/>
          </a:p>
          <a:p>
            <a:pPr indent="-228600">
              <a:lnSpc>
                <a:spcPct val="90000"/>
              </a:lnSpc>
              <a:spcAft>
                <a:spcPts val="600"/>
              </a:spcAft>
              <a:buFont typeface="Arial" panose="020B0604020202020204" pitchFamily="34" charset="0"/>
              <a:buChar char="•"/>
            </a:pPr>
            <a:r>
              <a:rPr lang="en-US" sz="2600" dirty="0" err="1"/>
              <a:t>Tijd</a:t>
            </a:r>
            <a:r>
              <a:rPr lang="en-US" sz="2600" dirty="0"/>
              <a:t>: 20 </a:t>
            </a:r>
            <a:r>
              <a:rPr lang="en-US" sz="2600" dirty="0" err="1"/>
              <a:t>minuten</a:t>
            </a:r>
            <a:endParaRPr lang="en-US" sz="2600" dirty="0"/>
          </a:p>
          <a:p>
            <a:pPr indent="-228600">
              <a:lnSpc>
                <a:spcPct val="90000"/>
              </a:lnSpc>
              <a:spcAft>
                <a:spcPts val="600"/>
              </a:spcAft>
              <a:buFont typeface="Arial" panose="020B0604020202020204" pitchFamily="34" charset="0"/>
              <a:buChar char="•"/>
            </a:pPr>
            <a:r>
              <a:rPr lang="en-US" sz="2600" dirty="0" err="1"/>
              <a:t>Voorwaarde</a:t>
            </a:r>
            <a:r>
              <a:rPr lang="en-US" sz="2600" dirty="0"/>
              <a:t>: </a:t>
            </a:r>
            <a:r>
              <a:rPr lang="en-US" sz="2600" dirty="0" err="1"/>
              <a:t>Bij</a:t>
            </a:r>
            <a:r>
              <a:rPr lang="en-US" sz="2600" dirty="0"/>
              <a:t> elk kopje </a:t>
            </a:r>
            <a:r>
              <a:rPr lang="en-US" sz="2600" dirty="0" err="1"/>
              <a:t>moet</a:t>
            </a:r>
            <a:r>
              <a:rPr lang="en-US" sz="2600" dirty="0"/>
              <a:t> </a:t>
            </a:r>
            <a:r>
              <a:rPr lang="en-US" sz="2600" dirty="0" err="1"/>
              <a:t>een</a:t>
            </a:r>
            <a:r>
              <a:rPr lang="en-US" sz="2600" dirty="0"/>
              <a:t> SDG </a:t>
            </a:r>
            <a:r>
              <a:rPr lang="en-US" sz="2600" dirty="0" err="1"/>
              <a:t>gekoppeld</a:t>
            </a:r>
            <a:r>
              <a:rPr lang="en-US" sz="2600" dirty="0"/>
              <a:t> </a:t>
            </a:r>
            <a:r>
              <a:rPr lang="en-US" sz="2600" dirty="0" err="1"/>
              <a:t>worden</a:t>
            </a:r>
            <a:r>
              <a:rPr lang="en-US" sz="2600" dirty="0"/>
              <a:t>, </a:t>
            </a:r>
            <a:r>
              <a:rPr lang="en-US" sz="2600" dirty="0" err="1"/>
              <a:t>dit</a:t>
            </a:r>
            <a:r>
              <a:rPr lang="en-US" sz="2600" dirty="0"/>
              <a:t> </a:t>
            </a:r>
            <a:r>
              <a:rPr lang="en-US" sz="2600" dirty="0" err="1"/>
              <a:t>schrijf</a:t>
            </a:r>
            <a:r>
              <a:rPr lang="en-US" sz="2600" dirty="0"/>
              <a:t> je </a:t>
            </a:r>
            <a:r>
              <a:rPr lang="en-US" sz="2600" dirty="0" err="1"/>
              <a:t>ook</a:t>
            </a:r>
            <a:r>
              <a:rPr lang="en-US" sz="2600" dirty="0"/>
              <a:t> op </a:t>
            </a:r>
            <a:r>
              <a:rPr lang="en-US" sz="2600" dirty="0" err="1"/>
              <a:t>een</a:t>
            </a:r>
            <a:r>
              <a:rPr lang="en-US" sz="2600" dirty="0"/>
              <a:t> </a:t>
            </a:r>
            <a:r>
              <a:rPr lang="en-US" sz="2600" dirty="0" err="1"/>
              <a:t>bloknote</a:t>
            </a:r>
            <a:r>
              <a:rPr lang="en-US" sz="2600" dirty="0"/>
              <a:t> </a:t>
            </a:r>
          </a:p>
          <a:p>
            <a:pPr indent="-228600">
              <a:lnSpc>
                <a:spcPct val="90000"/>
              </a:lnSpc>
              <a:spcAft>
                <a:spcPts val="600"/>
              </a:spcAft>
              <a:buFont typeface="Arial" panose="020B0604020202020204" pitchFamily="34" charset="0"/>
              <a:buChar char="•"/>
            </a:pPr>
            <a:endParaRPr lang="en-US" sz="2600" dirty="0"/>
          </a:p>
          <a:p>
            <a:pPr indent="-228600">
              <a:lnSpc>
                <a:spcPct val="90000"/>
              </a:lnSpc>
              <a:spcAft>
                <a:spcPts val="600"/>
              </a:spcAft>
              <a:buFont typeface="Arial" panose="020B0604020202020204" pitchFamily="34" charset="0"/>
              <a:buChar char="•"/>
            </a:pPr>
            <a:endParaRPr lang="en-US" sz="2600" dirty="0"/>
          </a:p>
        </p:txBody>
      </p:sp>
    </p:spTree>
    <p:extLst>
      <p:ext uri="{BB962C8B-B14F-4D97-AF65-F5344CB8AC3E}">
        <p14:creationId xmlns:p14="http://schemas.microsoft.com/office/powerpoint/2010/main" val="59412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7FE3B-BDF2-A5D5-CFA4-FA6FCB0EE122}"/>
              </a:ext>
            </a:extLst>
          </p:cNvPr>
          <p:cNvSpPr>
            <a:spLocks noGrp="1"/>
          </p:cNvSpPr>
          <p:nvPr>
            <p:ph type="title"/>
          </p:nvPr>
        </p:nvSpPr>
        <p:spPr>
          <a:xfrm>
            <a:off x="838199" y="291090"/>
            <a:ext cx="10515599" cy="932688"/>
          </a:xfrm>
        </p:spPr>
        <p:txBody>
          <a:bodyPr vert="horz" lIns="91440" tIns="45720" rIns="91440" bIns="45720" rtlCol="0" anchor="b">
            <a:normAutofit/>
          </a:bodyPr>
          <a:lstStyle/>
          <a:p>
            <a:br>
              <a:rPr lang="en-US" sz="3000" kern="1200">
                <a:solidFill>
                  <a:schemeClr val="tx1"/>
                </a:solidFill>
                <a:latin typeface="+mj-lt"/>
                <a:ea typeface="+mj-ea"/>
                <a:cs typeface="+mj-cs"/>
              </a:rPr>
            </a:br>
            <a:endParaRPr lang="en-US" sz="3000" kern="1200">
              <a:solidFill>
                <a:schemeClr val="tx1"/>
              </a:solidFill>
              <a:latin typeface="+mj-lt"/>
              <a:ea typeface="+mj-ea"/>
              <a:cs typeface="+mj-cs"/>
            </a:endParaRPr>
          </a:p>
        </p:txBody>
      </p:sp>
      <p:pic>
        <p:nvPicPr>
          <p:cNvPr id="5" name="Afbeelding 4">
            <a:extLst>
              <a:ext uri="{FF2B5EF4-FFF2-40B4-BE49-F238E27FC236}">
                <a16:creationId xmlns:a16="http://schemas.microsoft.com/office/drawing/2014/main" id="{654D6C03-4541-1D94-956D-BBBDF90A6732}"/>
              </a:ext>
            </a:extLst>
          </p:cNvPr>
          <p:cNvPicPr>
            <a:picLocks noChangeAspect="1"/>
          </p:cNvPicPr>
          <p:nvPr/>
        </p:nvPicPr>
        <p:blipFill>
          <a:blip r:embed="rId2"/>
          <a:stretch>
            <a:fillRect/>
          </a:stretch>
        </p:blipFill>
        <p:spPr>
          <a:xfrm>
            <a:off x="6863081" y="4005511"/>
            <a:ext cx="5196839" cy="2130703"/>
          </a:xfrm>
          <a:prstGeom prst="rect">
            <a:avLst/>
          </a:prstGeom>
        </p:spPr>
      </p:pic>
      <p:sp>
        <p:nvSpPr>
          <p:cNvPr id="3" name="Tekstvak 2">
            <a:extLst>
              <a:ext uri="{FF2B5EF4-FFF2-40B4-BE49-F238E27FC236}">
                <a16:creationId xmlns:a16="http://schemas.microsoft.com/office/drawing/2014/main" id="{60E5DCBE-1853-9F41-BD42-73B049017F00}"/>
              </a:ext>
            </a:extLst>
          </p:cNvPr>
          <p:cNvSpPr txBox="1"/>
          <p:nvPr/>
        </p:nvSpPr>
        <p:spPr>
          <a:xfrm>
            <a:off x="2601683" y="316481"/>
            <a:ext cx="8752115" cy="1123384"/>
          </a:xfrm>
          <a:prstGeom prst="rect">
            <a:avLst/>
          </a:prstGeom>
          <a:noFill/>
        </p:spPr>
        <p:txBody>
          <a:bodyPr wrap="square" rtlCol="0">
            <a:spAutoFit/>
          </a:bodyPr>
          <a:lstStyle/>
          <a:p>
            <a:pPr>
              <a:spcAft>
                <a:spcPts val="600"/>
              </a:spcAft>
            </a:pPr>
            <a:r>
              <a:rPr lang="nl-NL" sz="4400" dirty="0"/>
              <a:t>3 Levels van verduurzaming</a:t>
            </a:r>
          </a:p>
          <a:p>
            <a:pPr>
              <a:spcAft>
                <a:spcPts val="600"/>
              </a:spcAft>
            </a:pPr>
            <a:endParaRPr lang="nl-NL" dirty="0"/>
          </a:p>
        </p:txBody>
      </p:sp>
      <p:pic>
        <p:nvPicPr>
          <p:cNvPr id="6" name="Afbeelding 5">
            <a:extLst>
              <a:ext uri="{FF2B5EF4-FFF2-40B4-BE49-F238E27FC236}">
                <a16:creationId xmlns:a16="http://schemas.microsoft.com/office/drawing/2014/main" id="{B65C7E1C-62C6-FEBC-FDA5-28874007B20A}"/>
              </a:ext>
            </a:extLst>
          </p:cNvPr>
          <p:cNvPicPr>
            <a:picLocks noChangeAspect="1"/>
          </p:cNvPicPr>
          <p:nvPr/>
        </p:nvPicPr>
        <p:blipFill>
          <a:blip r:embed="rId3"/>
          <a:stretch>
            <a:fillRect/>
          </a:stretch>
        </p:blipFill>
        <p:spPr>
          <a:xfrm>
            <a:off x="237298" y="935146"/>
            <a:ext cx="7035082" cy="5408351"/>
          </a:xfrm>
          <a:prstGeom prst="rect">
            <a:avLst/>
          </a:prstGeom>
        </p:spPr>
      </p:pic>
      <p:cxnSp>
        <p:nvCxnSpPr>
          <p:cNvPr id="8" name="Rechte verbindingslijn met pijl 7">
            <a:extLst>
              <a:ext uri="{FF2B5EF4-FFF2-40B4-BE49-F238E27FC236}">
                <a16:creationId xmlns:a16="http://schemas.microsoft.com/office/drawing/2014/main" id="{F21898BE-7A69-8345-75BB-8775A20D793E}"/>
              </a:ext>
            </a:extLst>
          </p:cNvPr>
          <p:cNvCxnSpPr/>
          <p:nvPr/>
        </p:nvCxnSpPr>
        <p:spPr>
          <a:xfrm>
            <a:off x="6685280" y="5161280"/>
            <a:ext cx="8331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607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65E604F-2F61-409E-FA7F-ACD8466DEE5D}"/>
              </a:ext>
            </a:extLst>
          </p:cNvPr>
          <p:cNvPicPr>
            <a:picLocks noChangeAspect="1"/>
          </p:cNvPicPr>
          <p:nvPr/>
        </p:nvPicPr>
        <p:blipFill rotWithShape="1">
          <a:blip r:embed="rId2"/>
          <a:srcRect t="14705" r="-1" b="16304"/>
          <a:stretch/>
        </p:blipFill>
        <p:spPr>
          <a:xfrm>
            <a:off x="321733" y="321733"/>
            <a:ext cx="11548534" cy="6214534"/>
          </a:xfrm>
          <a:prstGeom prst="rect">
            <a:avLst/>
          </a:prstGeom>
        </p:spPr>
      </p:pic>
    </p:spTree>
    <p:extLst>
      <p:ext uri="{BB962C8B-B14F-4D97-AF65-F5344CB8AC3E}">
        <p14:creationId xmlns:p14="http://schemas.microsoft.com/office/powerpoint/2010/main" val="329184245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8DD5B-A2C6-CB6F-C564-A6A279DC92D3}"/>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endParaRPr lang="en-US" sz="5400" kern="1200" dirty="0">
              <a:solidFill>
                <a:schemeClr val="tx1"/>
              </a:solidFill>
              <a:latin typeface="+mj-lt"/>
              <a:ea typeface="+mj-ea"/>
              <a:cs typeface="+mj-cs"/>
            </a:endParaRPr>
          </a:p>
        </p:txBody>
      </p:sp>
      <p:pic>
        <p:nvPicPr>
          <p:cNvPr id="4" name="Afbeelding 3">
            <a:extLst>
              <a:ext uri="{FF2B5EF4-FFF2-40B4-BE49-F238E27FC236}">
                <a16:creationId xmlns:a16="http://schemas.microsoft.com/office/drawing/2014/main" id="{39630144-4A8C-86A2-E8AE-2061C158A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4" y="602745"/>
            <a:ext cx="8915402" cy="5861879"/>
          </a:xfrm>
          <a:prstGeom prst="rect">
            <a:avLst/>
          </a:prstGeom>
        </p:spPr>
      </p:pic>
    </p:spTree>
    <p:extLst>
      <p:ext uri="{BB962C8B-B14F-4D97-AF65-F5344CB8AC3E}">
        <p14:creationId xmlns:p14="http://schemas.microsoft.com/office/powerpoint/2010/main" val="333864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85F79-94BA-04E3-7D23-8785649AEA52}"/>
              </a:ext>
            </a:extLst>
          </p:cNvPr>
          <p:cNvSpPr>
            <a:spLocks noGrp="1"/>
          </p:cNvSpPr>
          <p:nvPr>
            <p:ph type="title"/>
          </p:nvPr>
        </p:nvSpPr>
        <p:spPr>
          <a:xfrm>
            <a:off x="841247" y="591723"/>
            <a:ext cx="4032169" cy="3740727"/>
          </a:xfrm>
        </p:spPr>
        <p:txBody>
          <a:bodyPr vert="horz" lIns="91440" tIns="45720" rIns="91440" bIns="45720" rtlCol="0" anchor="b">
            <a:normAutofit/>
          </a:bodyPr>
          <a:lstStyle/>
          <a:p>
            <a:r>
              <a:rPr lang="en-US" sz="5400" kern="1200">
                <a:solidFill>
                  <a:schemeClr val="tx1"/>
                </a:solidFill>
                <a:latin typeface="+mj-lt"/>
                <a:ea typeface="+mj-ea"/>
                <a:cs typeface="+mj-cs"/>
              </a:rPr>
              <a:t>BAM-kansenmatrix</a:t>
            </a:r>
            <a:endParaRPr lang="en-US" sz="5400" kern="1200" dirty="0">
              <a:solidFill>
                <a:schemeClr val="tx1"/>
              </a:solidFill>
              <a:latin typeface="+mj-lt"/>
              <a:ea typeface="+mj-ea"/>
              <a:cs typeface="+mj-cs"/>
            </a:endParaRPr>
          </a:p>
        </p:txBody>
      </p:sp>
      <p:pic>
        <p:nvPicPr>
          <p:cNvPr id="4" name="Afbeelding 3">
            <a:extLst>
              <a:ext uri="{FF2B5EF4-FFF2-40B4-BE49-F238E27FC236}">
                <a16:creationId xmlns:a16="http://schemas.microsoft.com/office/drawing/2014/main" id="{F25B21B6-B5BB-0EB4-51A5-7434FFD05595}"/>
              </a:ext>
            </a:extLst>
          </p:cNvPr>
          <p:cNvPicPr>
            <a:picLocks noChangeAspect="1"/>
          </p:cNvPicPr>
          <p:nvPr/>
        </p:nvPicPr>
        <p:blipFill>
          <a:blip r:embed="rId2"/>
          <a:stretch>
            <a:fillRect/>
          </a:stretch>
        </p:blipFill>
        <p:spPr>
          <a:xfrm>
            <a:off x="4873416" y="581891"/>
            <a:ext cx="6375483" cy="5564058"/>
          </a:xfrm>
          <a:prstGeom prst="rect">
            <a:avLst/>
          </a:prstGeom>
        </p:spPr>
      </p:pic>
    </p:spTree>
    <p:extLst>
      <p:ext uri="{BB962C8B-B14F-4D97-AF65-F5344CB8AC3E}">
        <p14:creationId xmlns:p14="http://schemas.microsoft.com/office/powerpoint/2010/main" val="289389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6D951-491B-F5DC-EB03-292CA7322A4E}"/>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A29069F2-28BA-8410-8FE8-E55175FD8CC7}"/>
              </a:ext>
            </a:extLst>
          </p:cNvPr>
          <p:cNvPicPr>
            <a:picLocks noChangeAspect="1"/>
          </p:cNvPicPr>
          <p:nvPr/>
        </p:nvPicPr>
        <p:blipFill>
          <a:blip r:embed="rId2"/>
          <a:stretch>
            <a:fillRect/>
          </a:stretch>
        </p:blipFill>
        <p:spPr>
          <a:xfrm>
            <a:off x="1510881" y="237999"/>
            <a:ext cx="8327264" cy="6620001"/>
          </a:xfrm>
          <a:prstGeom prst="rect">
            <a:avLst/>
          </a:prstGeom>
        </p:spPr>
      </p:pic>
    </p:spTree>
    <p:extLst>
      <p:ext uri="{BB962C8B-B14F-4D97-AF65-F5344CB8AC3E}">
        <p14:creationId xmlns:p14="http://schemas.microsoft.com/office/powerpoint/2010/main" val="2358472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25077-6353-87F5-DD6B-4E81F0E9158C}"/>
              </a:ext>
            </a:extLst>
          </p:cNvPr>
          <p:cNvSpPr>
            <a:spLocks noGrp="1"/>
          </p:cNvSpPr>
          <p:nvPr>
            <p:ph type="title"/>
          </p:nvPr>
        </p:nvSpPr>
        <p:spPr>
          <a:xfrm>
            <a:off x="838199" y="291090"/>
            <a:ext cx="10515599" cy="932688"/>
          </a:xfrm>
        </p:spPr>
        <p:txBody>
          <a:bodyPr vert="horz" lIns="91440" tIns="45720" rIns="91440" bIns="45720" rtlCol="0" anchor="b">
            <a:normAutofit/>
          </a:bodyPr>
          <a:lstStyle/>
          <a:p>
            <a:endParaRPr lang="en-US" sz="5400" kern="1200">
              <a:solidFill>
                <a:schemeClr val="tx1"/>
              </a:solidFill>
              <a:latin typeface="+mj-lt"/>
              <a:ea typeface="+mj-ea"/>
              <a:cs typeface="+mj-cs"/>
            </a:endParaRPr>
          </a:p>
        </p:txBody>
      </p:sp>
      <p:pic>
        <p:nvPicPr>
          <p:cNvPr id="4" name="Afbeelding 3">
            <a:extLst>
              <a:ext uri="{FF2B5EF4-FFF2-40B4-BE49-F238E27FC236}">
                <a16:creationId xmlns:a16="http://schemas.microsoft.com/office/drawing/2014/main" id="{B9C314A5-4709-01D9-4F91-7713306B8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01" y="892283"/>
            <a:ext cx="8901377" cy="567462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t 2">
                <a:extLst>
                  <a:ext uri="{FF2B5EF4-FFF2-40B4-BE49-F238E27FC236}">
                    <a16:creationId xmlns:a16="http://schemas.microsoft.com/office/drawing/2014/main" id="{E0AB691F-78D5-A575-9C5E-97173DF1BFE9}"/>
                  </a:ext>
                </a:extLst>
              </p14:cNvPr>
              <p14:cNvContentPartPr/>
              <p14:nvPr/>
            </p14:nvContentPartPr>
            <p14:xfrm>
              <a:off x="1931040" y="734040"/>
              <a:ext cx="6718680" cy="5018760"/>
            </p14:xfrm>
          </p:contentPart>
        </mc:Choice>
        <mc:Fallback xmlns="">
          <p:pic>
            <p:nvPicPr>
              <p:cNvPr id="3" name="Inkt 2">
                <a:extLst>
                  <a:ext uri="{FF2B5EF4-FFF2-40B4-BE49-F238E27FC236}">
                    <a16:creationId xmlns:a16="http://schemas.microsoft.com/office/drawing/2014/main" id="{E0AB691F-78D5-A575-9C5E-97173DF1BFE9}"/>
                  </a:ext>
                </a:extLst>
              </p:cNvPr>
              <p:cNvPicPr/>
              <p:nvPr/>
            </p:nvPicPr>
            <p:blipFill>
              <a:blip r:embed="rId4"/>
              <a:stretch>
                <a:fillRect/>
              </a:stretch>
            </p:blipFill>
            <p:spPr>
              <a:xfrm>
                <a:off x="1921680" y="724680"/>
                <a:ext cx="6737400" cy="5037480"/>
              </a:xfrm>
              <a:prstGeom prst="rect">
                <a:avLst/>
              </a:prstGeom>
            </p:spPr>
          </p:pic>
        </mc:Fallback>
      </mc:AlternateContent>
    </p:spTree>
    <p:extLst>
      <p:ext uri="{BB962C8B-B14F-4D97-AF65-F5344CB8AC3E}">
        <p14:creationId xmlns:p14="http://schemas.microsoft.com/office/powerpoint/2010/main" val="1665788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A20EC-C586-6D6B-2789-ED4E475DA584}"/>
              </a:ext>
            </a:extLst>
          </p:cNvPr>
          <p:cNvSpPr>
            <a:spLocks noGrp="1"/>
          </p:cNvSpPr>
          <p:nvPr>
            <p:ph type="title"/>
          </p:nvPr>
        </p:nvSpPr>
        <p:spPr/>
        <p:txBody>
          <a:bodyPr/>
          <a:lstStyle/>
          <a:p>
            <a:r>
              <a:rPr lang="nl-NL" dirty="0"/>
              <a:t>Wat gaan we doen? </a:t>
            </a:r>
          </a:p>
        </p:txBody>
      </p:sp>
      <p:graphicFrame>
        <p:nvGraphicFramePr>
          <p:cNvPr id="5" name="Tekstvak 2">
            <a:extLst>
              <a:ext uri="{FF2B5EF4-FFF2-40B4-BE49-F238E27FC236}">
                <a16:creationId xmlns:a16="http://schemas.microsoft.com/office/drawing/2014/main" id="{37DA347F-A4F9-BADB-1801-35445C8E89D7}"/>
              </a:ext>
            </a:extLst>
          </p:cNvPr>
          <p:cNvGraphicFramePr/>
          <p:nvPr>
            <p:extLst>
              <p:ext uri="{D42A27DB-BD31-4B8C-83A1-F6EECF244321}">
                <p14:modId xmlns:p14="http://schemas.microsoft.com/office/powerpoint/2010/main" val="766316035"/>
              </p:ext>
            </p:extLst>
          </p:nvPr>
        </p:nvGraphicFramePr>
        <p:xfrm>
          <a:off x="838200" y="1562046"/>
          <a:ext cx="8752840" cy="397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003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AB771-7489-DBC1-0779-D7ECD1EC98E2}"/>
              </a:ext>
            </a:extLst>
          </p:cNvPr>
          <p:cNvSpPr>
            <a:spLocks noGrp="1"/>
          </p:cNvSpPr>
          <p:nvPr>
            <p:ph type="title"/>
          </p:nvPr>
        </p:nvSpPr>
        <p:spPr>
          <a:xfrm>
            <a:off x="1913468" y="365125"/>
            <a:ext cx="9440332" cy="1325563"/>
          </a:xfrm>
        </p:spPr>
        <p:txBody>
          <a:bodyPr vert="horz" lIns="91440" tIns="45720" rIns="91440" bIns="45720" rtlCol="0" anchor="ctr">
            <a:normAutofit/>
          </a:bodyPr>
          <a:lstStyle/>
          <a:p>
            <a:r>
              <a:rPr lang="en-US" sz="5400" kern="1200">
                <a:solidFill>
                  <a:schemeClr val="tx1"/>
                </a:solidFill>
                <a:latin typeface="+mj-lt"/>
                <a:ea typeface="+mj-ea"/>
                <a:cs typeface="+mj-cs"/>
              </a:rPr>
              <a:t>Ecologische crisis</a:t>
            </a:r>
          </a:p>
        </p:txBody>
      </p:sp>
      <p:pic>
        <p:nvPicPr>
          <p:cNvPr id="8" name="Graphic 7" descr="Rainy scene">
            <a:extLst>
              <a:ext uri="{FF2B5EF4-FFF2-40B4-BE49-F238E27FC236}">
                <a16:creationId xmlns:a16="http://schemas.microsoft.com/office/drawing/2014/main" id="{0FCDD485-B746-FB67-523E-98A2CE13B4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graphicFrame>
        <p:nvGraphicFramePr>
          <p:cNvPr id="19" name="Tekstvak 3">
            <a:extLst>
              <a:ext uri="{FF2B5EF4-FFF2-40B4-BE49-F238E27FC236}">
                <a16:creationId xmlns:a16="http://schemas.microsoft.com/office/drawing/2014/main" id="{B31C8E2C-B413-383F-BFF4-99803BCF2242}"/>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mc:Choice Requires="p14">
          <p:contentPart p14:bwMode="auto" r:id="rId9">
            <p14:nvContentPartPr>
              <p14:cNvPr id="3" name="Inkt 2">
                <a:extLst>
                  <a:ext uri="{FF2B5EF4-FFF2-40B4-BE49-F238E27FC236}">
                    <a16:creationId xmlns:a16="http://schemas.microsoft.com/office/drawing/2014/main" id="{A05BF30C-34B3-5089-547D-C6FEABB45287}"/>
                  </a:ext>
                </a:extLst>
              </p14:cNvPr>
              <p14:cNvContentPartPr/>
              <p14:nvPr/>
            </p14:nvContentPartPr>
            <p14:xfrm>
              <a:off x="3787200" y="6325200"/>
              <a:ext cx="8640" cy="25200"/>
            </p14:xfrm>
          </p:contentPart>
        </mc:Choice>
        <mc:Fallback xmlns="">
          <p:pic>
            <p:nvPicPr>
              <p:cNvPr id="3" name="Inkt 2">
                <a:extLst>
                  <a:ext uri="{FF2B5EF4-FFF2-40B4-BE49-F238E27FC236}">
                    <a16:creationId xmlns:a16="http://schemas.microsoft.com/office/drawing/2014/main" id="{A05BF30C-34B3-5089-547D-C6FEABB45287}"/>
                  </a:ext>
                </a:extLst>
              </p:cNvPr>
              <p:cNvPicPr/>
              <p:nvPr/>
            </p:nvPicPr>
            <p:blipFill>
              <a:blip r:embed="rId10"/>
              <a:stretch>
                <a:fillRect/>
              </a:stretch>
            </p:blipFill>
            <p:spPr>
              <a:xfrm>
                <a:off x="3777840" y="6315840"/>
                <a:ext cx="27360" cy="43920"/>
              </a:xfrm>
              <a:prstGeom prst="rect">
                <a:avLst/>
              </a:prstGeom>
            </p:spPr>
          </p:pic>
        </mc:Fallback>
      </mc:AlternateContent>
    </p:spTree>
    <p:extLst>
      <p:ext uri="{BB962C8B-B14F-4D97-AF65-F5344CB8AC3E}">
        <p14:creationId xmlns:p14="http://schemas.microsoft.com/office/powerpoint/2010/main" val="156798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n op Koopgedrag">
            <a:extLst>
              <a:ext uri="{FF2B5EF4-FFF2-40B4-BE49-F238E27FC236}">
                <a16:creationId xmlns:a16="http://schemas.microsoft.com/office/drawing/2014/main" id="{8C1AA6CB-1066-7977-F452-C374E4696A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99" r="35709" b="-2"/>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ursus leven met de natuur">
            <a:extLst>
              <a:ext uri="{FF2B5EF4-FFF2-40B4-BE49-F238E27FC236}">
                <a16:creationId xmlns:a16="http://schemas.microsoft.com/office/drawing/2014/main" id="{16433620-5DFE-85CB-BF84-4701AEF42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2" r="13612"/>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42" name="Freeform: Shape 103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3" name="Freeform: Shape 103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74334ED-9B11-7566-88B5-35ECDE010373}"/>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kern="1200">
                <a:solidFill>
                  <a:schemeClr val="tx1"/>
                </a:solidFill>
                <a:latin typeface="+mj-lt"/>
                <a:ea typeface="+mj-ea"/>
                <a:cs typeface="+mj-cs"/>
              </a:rPr>
              <a:t>Menselijke vervreemding </a:t>
            </a:r>
          </a:p>
        </p:txBody>
      </p:sp>
      <p:sp>
        <p:nvSpPr>
          <p:cNvPr id="1039" name="Rectangle 103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41" name="Rectangle 104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3D8D1B73-FA9C-BE9B-A9F2-0C8AAE4CE7AA}"/>
                  </a:ext>
                </a:extLst>
              </p14:cNvPr>
              <p14:cNvContentPartPr/>
              <p14:nvPr/>
            </p14:nvContentPartPr>
            <p14:xfrm>
              <a:off x="2952000" y="5311440"/>
              <a:ext cx="515160" cy="444600"/>
            </p14:xfrm>
          </p:contentPart>
        </mc:Choice>
        <mc:Fallback xmlns="">
          <p:pic>
            <p:nvPicPr>
              <p:cNvPr id="3" name="Inkt 2">
                <a:extLst>
                  <a:ext uri="{FF2B5EF4-FFF2-40B4-BE49-F238E27FC236}">
                    <a16:creationId xmlns:a16="http://schemas.microsoft.com/office/drawing/2014/main" id="{3D8D1B73-FA9C-BE9B-A9F2-0C8AAE4CE7AA}"/>
                  </a:ext>
                </a:extLst>
              </p:cNvPr>
              <p:cNvPicPr/>
              <p:nvPr/>
            </p:nvPicPr>
            <p:blipFill>
              <a:blip r:embed="rId5"/>
              <a:stretch>
                <a:fillRect/>
              </a:stretch>
            </p:blipFill>
            <p:spPr>
              <a:xfrm>
                <a:off x="2942640" y="5302080"/>
                <a:ext cx="533880" cy="463320"/>
              </a:xfrm>
              <a:prstGeom prst="rect">
                <a:avLst/>
              </a:prstGeom>
            </p:spPr>
          </p:pic>
        </mc:Fallback>
      </mc:AlternateContent>
    </p:spTree>
    <p:extLst>
      <p:ext uri="{BB962C8B-B14F-4D97-AF65-F5344CB8AC3E}">
        <p14:creationId xmlns:p14="http://schemas.microsoft.com/office/powerpoint/2010/main" val="187510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B78D3-8880-58EF-AC7B-D15D9342F2CA}"/>
              </a:ext>
            </a:extLst>
          </p:cNvPr>
          <p:cNvSpPr>
            <a:spLocks noGrp="1"/>
          </p:cNvSpPr>
          <p:nvPr>
            <p:ph type="title"/>
          </p:nvPr>
        </p:nvSpPr>
        <p:spPr/>
        <p:txBody>
          <a:bodyPr/>
          <a:lstStyle/>
          <a:p>
            <a:r>
              <a:rPr lang="nl-NL" dirty="0"/>
              <a:t>Wat is menselijke vervreemding? </a:t>
            </a:r>
          </a:p>
        </p:txBody>
      </p:sp>
      <p:sp>
        <p:nvSpPr>
          <p:cNvPr id="3" name="Tekstvak 2">
            <a:extLst>
              <a:ext uri="{FF2B5EF4-FFF2-40B4-BE49-F238E27FC236}">
                <a16:creationId xmlns:a16="http://schemas.microsoft.com/office/drawing/2014/main" id="{53D6222C-ABC8-E7E0-0C66-EC15F6AEA2ED}"/>
              </a:ext>
            </a:extLst>
          </p:cNvPr>
          <p:cNvSpPr txBox="1"/>
          <p:nvPr/>
        </p:nvSpPr>
        <p:spPr>
          <a:xfrm>
            <a:off x="923730" y="1541727"/>
            <a:ext cx="8920066" cy="3139321"/>
          </a:xfrm>
          <a:prstGeom prst="rect">
            <a:avLst/>
          </a:prstGeom>
          <a:noFill/>
        </p:spPr>
        <p:txBody>
          <a:bodyPr wrap="square" rtlCol="0">
            <a:spAutoFit/>
          </a:bodyPr>
          <a:lstStyle/>
          <a:p>
            <a:r>
              <a:rPr lang="nl-NL" dirty="0"/>
              <a:t>Het menselijke gedrag kan best vreemd zijn. In deze context wordt bijvoorbeeld bedoeld dat we kleding uit China halen voor een extreem goedkope prijs, waar de werkomstandigheden vreselijk zijn en we ook nog eens bijdragen aan milieuschade.</a:t>
            </a:r>
          </a:p>
          <a:p>
            <a:endParaRPr lang="nl-NL" dirty="0"/>
          </a:p>
          <a:p>
            <a:r>
              <a:rPr lang="nl-NL" dirty="0"/>
              <a:t>Als je dit vergelijkt met bijvoorbeeld de denkwijze dat de mens onderdeel is van de natuur. </a:t>
            </a:r>
          </a:p>
          <a:p>
            <a:r>
              <a:rPr lang="nl-NL" dirty="0"/>
              <a:t>Je kunt ook je eigen voedsel verbouwen in plaats van beïnvloed worden door </a:t>
            </a:r>
            <a:r>
              <a:rPr lang="nl-NL" dirty="0" err="1"/>
              <a:t>Magnumreclame’s</a:t>
            </a:r>
            <a:r>
              <a:rPr lang="nl-NL" dirty="0"/>
              <a:t>. Het is in de huidige maatschappij niet vreemd dat cola goedkoper is dan water en je wordt als </a:t>
            </a:r>
            <a:r>
              <a:rPr lang="nl-NL" dirty="0" err="1"/>
              <a:t>geitenwollensok</a:t>
            </a:r>
            <a:r>
              <a:rPr lang="nl-NL" dirty="0"/>
              <a:t> gezien als je bezig bent met zaken waardoor je goed voor de aarde zorgt. </a:t>
            </a:r>
          </a:p>
          <a:p>
            <a:endParaRPr lang="nl-NL" dirty="0"/>
          </a:p>
          <a:p>
            <a:r>
              <a:rPr lang="nl-NL" dirty="0"/>
              <a:t>Dit zijn voorbeelden die we verstaan onder menselijke vervreemding. </a:t>
            </a:r>
          </a:p>
        </p:txBody>
      </p:sp>
    </p:spTree>
    <p:extLst>
      <p:ext uri="{BB962C8B-B14F-4D97-AF65-F5344CB8AC3E}">
        <p14:creationId xmlns:p14="http://schemas.microsoft.com/office/powerpoint/2010/main" val="162817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9BDB7-2134-468E-9725-B904F4E364E5}"/>
              </a:ext>
            </a:extLst>
          </p:cNvPr>
          <p:cNvSpPr>
            <a:spLocks noGrp="1"/>
          </p:cNvSpPr>
          <p:nvPr>
            <p:ph type="ctrTitle"/>
          </p:nvPr>
        </p:nvSpPr>
        <p:spPr>
          <a:xfrm>
            <a:off x="1524000" y="4370227"/>
            <a:ext cx="9144000" cy="1193138"/>
          </a:xfrm>
        </p:spPr>
        <p:txBody>
          <a:bodyPr rtlCol="0">
            <a:normAutofit/>
          </a:bodyPr>
          <a:lstStyle/>
          <a:p>
            <a:r>
              <a:rPr lang="nl-NL" sz="4400"/>
              <a:t>Verlies aan biodiversiteit</a:t>
            </a:r>
          </a:p>
        </p:txBody>
      </p:sp>
      <p:sp>
        <p:nvSpPr>
          <p:cNvPr id="3" name="Subtitel 2">
            <a:extLst>
              <a:ext uri="{FF2B5EF4-FFF2-40B4-BE49-F238E27FC236}">
                <a16:creationId xmlns:a16="http://schemas.microsoft.com/office/drawing/2014/main" id="{A234002C-587E-4F0F-A9CB-5B4EE2AB9218}"/>
              </a:ext>
            </a:extLst>
          </p:cNvPr>
          <p:cNvSpPr>
            <a:spLocks noGrp="1"/>
          </p:cNvSpPr>
          <p:nvPr>
            <p:ph type="subTitle" idx="1"/>
          </p:nvPr>
        </p:nvSpPr>
        <p:spPr>
          <a:xfrm>
            <a:off x="1524000" y="5636465"/>
            <a:ext cx="9144000" cy="646785"/>
          </a:xfrm>
        </p:spPr>
        <p:txBody>
          <a:bodyPr rtlCol="0">
            <a:normAutofit/>
          </a:bodyPr>
          <a:lstStyle/>
          <a:p>
            <a:pPr rtl="0"/>
            <a:r>
              <a:rPr lang="nl-NL"/>
              <a:t>Zenna, Lucas, Max &amp; Teddy</a:t>
            </a:r>
          </a:p>
        </p:txBody>
      </p:sp>
      <p:pic>
        <p:nvPicPr>
          <p:cNvPr id="5" name="Afbeelding 4" descr="Een close-up van een groen veld">
            <a:extLst>
              <a:ext uri="{FF2B5EF4-FFF2-40B4-BE49-F238E27FC236}">
                <a16:creationId xmlns:a16="http://schemas.microsoft.com/office/drawing/2014/main" id="{4E312030-0DC2-4F76-9D84-36063902EC4D}"/>
              </a:ext>
            </a:extLst>
          </p:cNvPr>
          <p:cNvPicPr>
            <a:picLocks noChangeAspect="1"/>
          </p:cNvPicPr>
          <p:nvPr/>
        </p:nvPicPr>
        <p:blipFill rotWithShape="1">
          <a:blip r:embed="rId3"/>
          <a:srcRect t="14238" r="2" b="22142"/>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19352697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847A8-160F-EC13-3A7D-3026E257E075}"/>
              </a:ext>
            </a:extLst>
          </p:cNvPr>
          <p:cNvSpPr>
            <a:spLocks noGrp="1"/>
          </p:cNvSpPr>
          <p:nvPr>
            <p:ph type="title"/>
          </p:nvPr>
        </p:nvSpPr>
        <p:spPr/>
        <p:txBody>
          <a:bodyPr/>
          <a:lstStyle/>
          <a:p>
            <a:r>
              <a:rPr lang="nl-NL" dirty="0"/>
              <a:t>Waarom is verlies aan diversiteit erg? </a:t>
            </a:r>
          </a:p>
        </p:txBody>
      </p:sp>
      <p:sp>
        <p:nvSpPr>
          <p:cNvPr id="3" name="Tekstvak 2">
            <a:extLst>
              <a:ext uri="{FF2B5EF4-FFF2-40B4-BE49-F238E27FC236}">
                <a16:creationId xmlns:a16="http://schemas.microsoft.com/office/drawing/2014/main" id="{026BB012-E92C-D6D3-6A0D-7CA519B7B953}"/>
              </a:ext>
            </a:extLst>
          </p:cNvPr>
          <p:cNvSpPr txBox="1"/>
          <p:nvPr/>
        </p:nvSpPr>
        <p:spPr>
          <a:xfrm>
            <a:off x="838200" y="1397675"/>
            <a:ext cx="10982325" cy="2031325"/>
          </a:xfrm>
          <a:prstGeom prst="rect">
            <a:avLst/>
          </a:prstGeom>
          <a:noFill/>
        </p:spPr>
        <p:txBody>
          <a:bodyPr wrap="square" rtlCol="0">
            <a:spAutoFit/>
          </a:bodyPr>
          <a:lstStyle/>
          <a:p>
            <a:r>
              <a:rPr lang="nl-NL" dirty="0"/>
              <a:t>Divers = sterker. Kijk bijvoorbeeld naar een monocultuur waar alle planten hetzelfde zijn en een kloon van elkaar. Als er in één plant een ziekte komt, dan gaan ze er allemaal aan. </a:t>
            </a:r>
          </a:p>
          <a:p>
            <a:r>
              <a:rPr lang="nl-NL" dirty="0"/>
              <a:t>Of bijvoorbeeld in de klas. Als jullie een ondernemingsverslag maken en hebben allemaal dezelfde kwaliteiten, lever je een andere opdracht in dan wanneer jullie allemaal anders zijn. Het wordt dan uitgebreider en veelzijdiger. </a:t>
            </a:r>
          </a:p>
          <a:p>
            <a:endParaRPr lang="nl-NL" dirty="0"/>
          </a:p>
          <a:p>
            <a:r>
              <a:rPr lang="nl-NL" dirty="0"/>
              <a:t>Gevarieerde natuur zorgt voor schoon water, schone lucht, vruchtbare grond en een stabiel klimaat. Het levert ook voedsel, hout, kleding en medicijnen. </a:t>
            </a:r>
          </a:p>
        </p:txBody>
      </p:sp>
    </p:spTree>
    <p:extLst>
      <p:ext uri="{BB962C8B-B14F-4D97-AF65-F5344CB8AC3E}">
        <p14:creationId xmlns:p14="http://schemas.microsoft.com/office/powerpoint/2010/main" val="139025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0E885-FF11-FC77-71A8-1FF62BA9360C}"/>
              </a:ext>
            </a:extLst>
          </p:cNvPr>
          <p:cNvSpPr>
            <a:spLocks noGrp="1"/>
          </p:cNvSpPr>
          <p:nvPr>
            <p:ph type="ctrTitle"/>
          </p:nvPr>
        </p:nvSpPr>
        <p:spPr>
          <a:xfrm>
            <a:off x="6513788" y="365125"/>
            <a:ext cx="4840010" cy="1807305"/>
          </a:xfrm>
        </p:spPr>
        <p:txBody>
          <a:bodyPr vert="horz" lIns="91440" tIns="45720" rIns="91440" bIns="45720" rtlCol="0" anchor="ctr">
            <a:normAutofit/>
          </a:bodyPr>
          <a:lstStyle/>
          <a:p>
            <a:pPr algn="l"/>
            <a:r>
              <a:rPr lang="en-US" sz="4400"/>
              <a:t>klimaatcrisis</a:t>
            </a:r>
          </a:p>
        </p:txBody>
      </p:sp>
      <p:pic>
        <p:nvPicPr>
          <p:cNvPr id="5" name="Picture 4">
            <a:extLst>
              <a:ext uri="{FF2B5EF4-FFF2-40B4-BE49-F238E27FC236}">
                <a16:creationId xmlns:a16="http://schemas.microsoft.com/office/drawing/2014/main" id="{9FDE2EF7-97EC-124A-5307-8196E07D37ED}"/>
              </a:ext>
            </a:extLst>
          </p:cNvPr>
          <p:cNvPicPr>
            <a:picLocks noChangeAspect="1"/>
          </p:cNvPicPr>
          <p:nvPr/>
        </p:nvPicPr>
        <p:blipFill rotWithShape="1">
          <a:blip r:embed="rId2"/>
          <a:srcRect l="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Ondertitel 2">
            <a:extLst>
              <a:ext uri="{FF2B5EF4-FFF2-40B4-BE49-F238E27FC236}">
                <a16:creationId xmlns:a16="http://schemas.microsoft.com/office/drawing/2014/main" id="{AEC6396D-7E93-71B7-FF58-CEB6EA72434B}"/>
              </a:ext>
            </a:extLst>
          </p:cNvPr>
          <p:cNvSpPr>
            <a:spLocks noGrp="1"/>
          </p:cNvSpPr>
          <p:nvPr>
            <p:ph type="subTitle" idx="1"/>
          </p:nvPr>
        </p:nvSpPr>
        <p:spPr>
          <a:xfrm>
            <a:off x="6513788" y="2333297"/>
            <a:ext cx="4840010" cy="3843666"/>
          </a:xfrm>
        </p:spPr>
        <p:txBody>
          <a:bodyPr vert="horz" lIns="91440" tIns="45720" rIns="91440" bIns="45720" rtlCol="0">
            <a:normAutofit/>
          </a:bodyPr>
          <a:lstStyle/>
          <a:p>
            <a:pPr indent="-228600" algn="l">
              <a:buFont typeface="Arial" panose="020B0604020202020204" pitchFamily="34" charset="0"/>
              <a:buChar char="•"/>
            </a:pPr>
            <a:r>
              <a:rPr lang="en-US" sz="1700" dirty="0"/>
              <a:t>Wat </a:t>
            </a:r>
            <a:r>
              <a:rPr lang="en-US" sz="1700" dirty="0" err="1"/>
              <a:t>zijn</a:t>
            </a:r>
            <a:r>
              <a:rPr lang="en-US" sz="1700" dirty="0"/>
              <a:t> de </a:t>
            </a:r>
            <a:r>
              <a:rPr lang="en-US" sz="1700" dirty="0" err="1"/>
              <a:t>gevolgen</a:t>
            </a:r>
            <a:r>
              <a:rPr lang="en-US" sz="1700" dirty="0"/>
              <a:t> van </a:t>
            </a:r>
            <a:r>
              <a:rPr lang="en-US" sz="1700" dirty="0" err="1"/>
              <a:t>klimaatcrisis</a:t>
            </a:r>
            <a:r>
              <a:rPr lang="en-US" sz="1700" dirty="0"/>
              <a:t> </a:t>
            </a:r>
            <a:r>
              <a:rPr lang="en-US" sz="1700" dirty="0" err="1"/>
              <a:t>voor</a:t>
            </a:r>
            <a:r>
              <a:rPr lang="en-US" sz="1700" dirty="0"/>
              <a:t> </a:t>
            </a:r>
            <a:r>
              <a:rPr lang="en-US" sz="1700" dirty="0" err="1"/>
              <a:t>ons</a:t>
            </a:r>
            <a:r>
              <a:rPr lang="en-US" sz="1700" dirty="0"/>
              <a:t>?</a:t>
            </a:r>
          </a:p>
          <a:p>
            <a:pPr marL="342900" indent="-228600" algn="l">
              <a:buFont typeface="Arial" panose="020B0604020202020204" pitchFamily="34" charset="0"/>
              <a:buChar char="•"/>
            </a:pPr>
            <a:r>
              <a:rPr lang="en-US" sz="1700" dirty="0"/>
              <a:t>Extreme </a:t>
            </a:r>
            <a:r>
              <a:rPr lang="en-US" sz="1700" dirty="0" err="1"/>
              <a:t>weersomstandigheden</a:t>
            </a:r>
            <a:r>
              <a:rPr lang="en-US" sz="1700" dirty="0"/>
              <a:t> (</a:t>
            </a:r>
            <a:r>
              <a:rPr lang="en-US" sz="1700" dirty="0" err="1"/>
              <a:t>stortregens</a:t>
            </a:r>
            <a:r>
              <a:rPr lang="en-US" sz="1700" dirty="0"/>
              <a:t>, </a:t>
            </a:r>
            <a:r>
              <a:rPr lang="en-US" sz="1700" dirty="0" err="1"/>
              <a:t>zwaardere</a:t>
            </a:r>
            <a:r>
              <a:rPr lang="en-US" sz="1700" dirty="0"/>
              <a:t> </a:t>
            </a:r>
            <a:r>
              <a:rPr lang="en-US" sz="1700" dirty="0" err="1"/>
              <a:t>stormen</a:t>
            </a:r>
            <a:r>
              <a:rPr lang="en-US" sz="1700" dirty="0"/>
              <a:t>, </a:t>
            </a:r>
            <a:r>
              <a:rPr lang="en-US" sz="1700" dirty="0" err="1"/>
              <a:t>langere</a:t>
            </a:r>
            <a:r>
              <a:rPr lang="en-US" sz="1700" dirty="0"/>
              <a:t> </a:t>
            </a:r>
            <a:r>
              <a:rPr lang="en-US" sz="1700" dirty="0" err="1"/>
              <a:t>drogere</a:t>
            </a:r>
            <a:r>
              <a:rPr lang="en-US" sz="1700" dirty="0"/>
              <a:t> </a:t>
            </a:r>
            <a:r>
              <a:rPr lang="en-US" sz="1700" dirty="0" err="1"/>
              <a:t>en</a:t>
            </a:r>
            <a:r>
              <a:rPr lang="en-US" sz="1700" dirty="0"/>
              <a:t> </a:t>
            </a:r>
            <a:r>
              <a:rPr lang="en-US" sz="1700" dirty="0" err="1"/>
              <a:t>hete</a:t>
            </a:r>
            <a:r>
              <a:rPr lang="en-US" sz="1700" dirty="0"/>
              <a:t> </a:t>
            </a:r>
            <a:r>
              <a:rPr lang="en-US" sz="1700" dirty="0" err="1"/>
              <a:t>periode</a:t>
            </a:r>
            <a:r>
              <a:rPr lang="en-US" sz="1700" dirty="0"/>
              <a:t>)</a:t>
            </a:r>
          </a:p>
          <a:p>
            <a:pPr marL="342900" indent="-228600" algn="l">
              <a:buFont typeface="Arial" panose="020B0604020202020204" pitchFamily="34" charset="0"/>
              <a:buChar char="•"/>
            </a:pPr>
            <a:r>
              <a:rPr lang="en-US" sz="1700" dirty="0" err="1"/>
              <a:t>Gezondheid</a:t>
            </a:r>
            <a:r>
              <a:rPr lang="en-US" sz="1700" dirty="0"/>
              <a:t> door </a:t>
            </a:r>
            <a:r>
              <a:rPr lang="en-US" sz="1700" dirty="0" err="1"/>
              <a:t>luchtvervuiling</a:t>
            </a:r>
            <a:r>
              <a:rPr lang="en-US" sz="1700" dirty="0"/>
              <a:t>, of </a:t>
            </a:r>
            <a:r>
              <a:rPr lang="en-US" sz="1700" dirty="0" err="1"/>
              <a:t>meer</a:t>
            </a:r>
            <a:r>
              <a:rPr lang="en-US" sz="1700" dirty="0"/>
              <a:t> </a:t>
            </a:r>
            <a:r>
              <a:rPr lang="en-US" sz="1700" dirty="0" err="1"/>
              <a:t>allergieën</a:t>
            </a:r>
            <a:r>
              <a:rPr lang="en-US" sz="1700" dirty="0"/>
              <a:t> </a:t>
            </a:r>
          </a:p>
          <a:p>
            <a:pPr marL="342900" indent="-228600" algn="l">
              <a:buFont typeface="Arial" panose="020B0604020202020204" pitchFamily="34" charset="0"/>
              <a:buChar char="•"/>
            </a:pPr>
            <a:r>
              <a:rPr lang="en-US" sz="1700" dirty="0"/>
              <a:t>Door </a:t>
            </a:r>
            <a:r>
              <a:rPr lang="en-US" sz="1700" dirty="0" err="1"/>
              <a:t>veranderingen</a:t>
            </a:r>
            <a:r>
              <a:rPr lang="en-US" sz="1700" dirty="0"/>
              <a:t> in </a:t>
            </a:r>
            <a:r>
              <a:rPr lang="en-US" sz="1700" dirty="0" err="1"/>
              <a:t>temperatuur</a:t>
            </a:r>
            <a:r>
              <a:rPr lang="en-US" sz="1700" dirty="0"/>
              <a:t>, </a:t>
            </a:r>
            <a:r>
              <a:rPr lang="en-US" sz="1700" dirty="0" err="1"/>
              <a:t>vochtigheid</a:t>
            </a:r>
            <a:r>
              <a:rPr lang="en-US" sz="1700" dirty="0"/>
              <a:t> </a:t>
            </a:r>
            <a:r>
              <a:rPr lang="en-US" sz="1700" dirty="0" err="1"/>
              <a:t>en</a:t>
            </a:r>
            <a:r>
              <a:rPr lang="en-US" sz="1700" dirty="0"/>
              <a:t> </a:t>
            </a:r>
            <a:r>
              <a:rPr lang="en-US" sz="1700" dirty="0" err="1"/>
              <a:t>neerslag</a:t>
            </a:r>
            <a:r>
              <a:rPr lang="en-US" sz="1700" dirty="0"/>
              <a:t> </a:t>
            </a:r>
            <a:r>
              <a:rPr lang="en-US" sz="1700" dirty="0" err="1"/>
              <a:t>kunnen</a:t>
            </a:r>
            <a:r>
              <a:rPr lang="en-US" sz="1700" dirty="0"/>
              <a:t> </a:t>
            </a:r>
            <a:r>
              <a:rPr lang="en-US" sz="1700" dirty="0" err="1"/>
              <a:t>infectieziektes</a:t>
            </a:r>
            <a:r>
              <a:rPr lang="en-US" sz="1700" dirty="0"/>
              <a:t> </a:t>
            </a:r>
            <a:r>
              <a:rPr lang="en-US" sz="1700" dirty="0" err="1"/>
              <a:t>meer</a:t>
            </a:r>
            <a:r>
              <a:rPr lang="en-US" sz="1700" dirty="0"/>
              <a:t> </a:t>
            </a:r>
            <a:r>
              <a:rPr lang="en-US" sz="1700" dirty="0" err="1"/>
              <a:t>ruimte</a:t>
            </a:r>
            <a:r>
              <a:rPr lang="en-US" sz="1700" dirty="0"/>
              <a:t> </a:t>
            </a:r>
            <a:r>
              <a:rPr lang="en-US" sz="1700" dirty="0" err="1"/>
              <a:t>krijgen</a:t>
            </a:r>
            <a:endParaRPr lang="en-US" sz="1700" dirty="0"/>
          </a:p>
          <a:p>
            <a:pPr marL="342900" indent="-228600" algn="l">
              <a:buFont typeface="Arial" panose="020B0604020202020204" pitchFamily="34" charset="0"/>
              <a:buChar char="•"/>
            </a:pPr>
            <a:r>
              <a:rPr lang="en-US" sz="1700" dirty="0" err="1"/>
              <a:t>Mislukte</a:t>
            </a:r>
            <a:r>
              <a:rPr lang="en-US" sz="1700" dirty="0"/>
              <a:t> </a:t>
            </a:r>
            <a:r>
              <a:rPr lang="en-US" sz="1700" dirty="0" err="1"/>
              <a:t>oogsten</a:t>
            </a:r>
            <a:r>
              <a:rPr lang="en-US" sz="1700" dirty="0"/>
              <a:t> </a:t>
            </a:r>
            <a:r>
              <a:rPr lang="en-US" sz="1700" dirty="0">
                <a:sym typeface="Wingdings" panose="05000000000000000000" pitchFamily="2" charset="2"/>
              </a:rPr>
              <a:t> </a:t>
            </a:r>
            <a:r>
              <a:rPr lang="en-US" sz="1700" dirty="0" err="1">
                <a:sym typeface="Wingdings" panose="05000000000000000000" pitchFamily="2" charset="2"/>
              </a:rPr>
              <a:t>Voedseltekort</a:t>
            </a:r>
            <a:endParaRPr lang="en-US" sz="1700" dirty="0"/>
          </a:p>
          <a:p>
            <a:pPr marL="342900" indent="-228600" algn="l">
              <a:buFont typeface="Arial" panose="020B0604020202020204" pitchFamily="34" charset="0"/>
              <a:buChar char="•"/>
            </a:pPr>
            <a:r>
              <a:rPr lang="en-US" sz="1700" dirty="0" err="1"/>
              <a:t>Zeespiegelstijging</a:t>
            </a:r>
            <a:endParaRPr lang="en-US" sz="1700" dirty="0"/>
          </a:p>
          <a:p>
            <a:pPr marL="342900" indent="-228600" algn="l">
              <a:buFont typeface="Arial" panose="020B0604020202020204" pitchFamily="34" charset="0"/>
              <a:buChar char="•"/>
            </a:pPr>
            <a:r>
              <a:rPr lang="en-US" sz="1700" dirty="0"/>
              <a:t>Meer </a:t>
            </a:r>
            <a:r>
              <a:rPr lang="en-US" sz="1700" dirty="0" err="1"/>
              <a:t>delen</a:t>
            </a:r>
            <a:r>
              <a:rPr lang="en-US" sz="1700" dirty="0"/>
              <a:t> </a:t>
            </a:r>
            <a:r>
              <a:rPr lang="en-US" sz="1700" dirty="0" err="1"/>
              <a:t>onleefbaar</a:t>
            </a:r>
            <a:endParaRPr lang="en-US" sz="1700" dirty="0"/>
          </a:p>
          <a:p>
            <a:pPr marL="342900" indent="-228600" algn="l">
              <a:buFont typeface="Arial" panose="020B0604020202020204" pitchFamily="34" charset="0"/>
              <a:buChar char="•"/>
            </a:pPr>
            <a:endParaRPr lang="en-US" sz="1700" dirty="0"/>
          </a:p>
          <a:p>
            <a:pPr marL="342900"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415903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N-klimaatrapport: voedselverspilling vanaf 2050 waarschijnlijk verleden  tijd">
            <a:extLst>
              <a:ext uri="{FF2B5EF4-FFF2-40B4-BE49-F238E27FC236}">
                <a16:creationId xmlns:a16="http://schemas.microsoft.com/office/drawing/2014/main" id="{5B830C29-8F56-3319-4003-BDC7E459B3F6}"/>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2652" r="18345"/>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EB588A0-E065-C058-6200-9D4ACE85EE99}"/>
              </a:ext>
            </a:extLst>
          </p:cNvPr>
          <p:cNvSpPr>
            <a:spLocks noGrp="1"/>
          </p:cNvSpPr>
          <p:nvPr>
            <p:ph type="ctrTitle"/>
          </p:nvPr>
        </p:nvSpPr>
        <p:spPr>
          <a:xfrm>
            <a:off x="643468" y="643467"/>
            <a:ext cx="4620584" cy="4567137"/>
          </a:xfrm>
        </p:spPr>
        <p:txBody>
          <a:bodyPr>
            <a:normAutofit/>
          </a:bodyPr>
          <a:lstStyle/>
          <a:p>
            <a:pPr algn="l"/>
            <a:r>
              <a:rPr lang="nl-NL" sz="4400" dirty="0">
                <a:solidFill>
                  <a:srgbClr val="FFFFFF"/>
                </a:solidFill>
              </a:rPr>
              <a:t>Bodemuitputting &amp; voedseltekort </a:t>
            </a:r>
          </a:p>
        </p:txBody>
      </p:sp>
      <p:sp>
        <p:nvSpPr>
          <p:cNvPr id="3" name="Ondertitel 2">
            <a:extLst>
              <a:ext uri="{FF2B5EF4-FFF2-40B4-BE49-F238E27FC236}">
                <a16:creationId xmlns:a16="http://schemas.microsoft.com/office/drawing/2014/main" id="{8CAB2658-5B86-D962-9E30-E8975696F763}"/>
              </a:ext>
            </a:extLst>
          </p:cNvPr>
          <p:cNvSpPr>
            <a:spLocks noGrp="1"/>
          </p:cNvSpPr>
          <p:nvPr>
            <p:ph type="subTitle" idx="1"/>
          </p:nvPr>
        </p:nvSpPr>
        <p:spPr>
          <a:xfrm>
            <a:off x="643467" y="5277684"/>
            <a:ext cx="4620584" cy="775494"/>
          </a:xfrm>
        </p:spPr>
        <p:txBody>
          <a:bodyPr>
            <a:normAutofit/>
          </a:bodyPr>
          <a:lstStyle/>
          <a:p>
            <a:pPr algn="l"/>
            <a:endParaRPr lang="nl-NL">
              <a:solidFill>
                <a:srgbClr val="FFFFFF"/>
              </a:solidFill>
            </a:endParaRPr>
          </a:p>
        </p:txBody>
      </p:sp>
      <p:pic>
        <p:nvPicPr>
          <p:cNvPr id="1028" name="Picture 4" descr="Ernstig voedseltekort voor bijna 7 miljoen Zuid-Soedanezen - UNICEF">
            <a:extLst>
              <a:ext uri="{FF2B5EF4-FFF2-40B4-BE49-F238E27FC236}">
                <a16:creationId xmlns:a16="http://schemas.microsoft.com/office/drawing/2014/main" id="{0A337923-87D7-8F6E-5142-A556B2E7E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91" r="12071" b="-2"/>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2272"/>
      </p:ext>
    </p:extLst>
  </p:cSld>
  <p:clrMapOvr>
    <a:masterClrMapping/>
  </p:clrMapOvr>
</p:sld>
</file>

<file path=ppt/theme/theme1.xml><?xml version="1.0" encoding="utf-8"?>
<a:theme xmlns:a="http://schemas.openxmlformats.org/drawingml/2006/main" name="Kantoorthema">
  <a:themeElements>
    <a:clrScheme name="Media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FF143-0ABB-4CFF-A5DD-2BA0E6EC9068}">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C65E5671-829B-4705-B02F-3713F75289F6}">
  <ds:schemaRefs>
    <ds:schemaRef ds:uri="http://schemas.microsoft.com/office/2006/metadata/contentType"/>
    <ds:schemaRef ds:uri="http://schemas.microsoft.com/office/2006/metadata/properties/metaAttributes"/>
    <ds:schemaRef ds:uri="http://www.w3.org/2000/xmlns/"/>
    <ds:schemaRef ds:uri="http://www.w3.org/2001/XMLSchema"/>
    <ds:schemaRef ds:uri="2c4f0c93-2979-4f27-aab2-70de95932352"/>
    <ds:schemaRef ds:uri="c6f82ce1-f6df-49a5-8b49-cf8409a27aa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583B6F-241B-4752-BA3F-65607B61D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2154</TotalTime>
  <Words>574</Words>
  <Application>Microsoft Office PowerPoint</Application>
  <PresentationFormat>Breedbeeld</PresentationFormat>
  <Paragraphs>85</Paragraphs>
  <Slides>19</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19</vt:i4>
      </vt:variant>
    </vt:vector>
  </HeadingPairs>
  <TitlesOfParts>
    <vt:vector size="25" baseType="lpstr">
      <vt:lpstr>Arial</vt:lpstr>
      <vt:lpstr>Avenir Next LT Pro</vt:lpstr>
      <vt:lpstr>Calibri</vt:lpstr>
      <vt:lpstr>Calibri Light</vt:lpstr>
      <vt:lpstr>Wingdings</vt:lpstr>
      <vt:lpstr>Kantoorthema</vt:lpstr>
      <vt:lpstr>PowerPoint-presentatie</vt:lpstr>
      <vt:lpstr>Wat gaan we doen? </vt:lpstr>
      <vt:lpstr>Ecologische crisis</vt:lpstr>
      <vt:lpstr>Menselijke vervreemding </vt:lpstr>
      <vt:lpstr>Wat is menselijke vervreemding? </vt:lpstr>
      <vt:lpstr>Verlies aan biodiversiteit</vt:lpstr>
      <vt:lpstr>Waarom is verlies aan diversiteit erg? </vt:lpstr>
      <vt:lpstr>klimaatcrisis</vt:lpstr>
      <vt:lpstr>Bodemuitputting &amp; voedseltekort </vt:lpstr>
      <vt:lpstr>PowerPoint-presentatie</vt:lpstr>
      <vt:lpstr>Zoetwatervoorraden Het probleem</vt:lpstr>
      <vt:lpstr>Luchtvervuiling</vt:lpstr>
      <vt:lpstr>Opdracht: </vt:lpstr>
      <vt:lpstr> </vt:lpstr>
      <vt:lpstr>PowerPoint-presentatie</vt:lpstr>
      <vt:lpstr>PowerPoint-presentatie</vt:lpstr>
      <vt:lpstr>BAM-kansenmatrix</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Janna de Bruin</cp:lastModifiedBy>
  <cp:revision>11</cp:revision>
  <dcterms:created xsi:type="dcterms:W3CDTF">2021-07-07T07:37:45Z</dcterms:created>
  <dcterms:modified xsi:type="dcterms:W3CDTF">2023-01-17T12:36:06Z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ies>
</file>